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8" r:id="rId4"/>
    <p:sldMasterId id="2147483700" r:id="rId5"/>
  </p:sldMasterIdLst>
  <p:notesMasterIdLst>
    <p:notesMasterId r:id="rId21"/>
  </p:notesMasterIdLst>
  <p:sldIdLst>
    <p:sldId id="256" r:id="rId6"/>
    <p:sldId id="261" r:id="rId7"/>
    <p:sldId id="260" r:id="rId8"/>
    <p:sldId id="262" r:id="rId9"/>
    <p:sldId id="266" r:id="rId10"/>
    <p:sldId id="269" r:id="rId11"/>
    <p:sldId id="272" r:id="rId12"/>
    <p:sldId id="265" r:id="rId13"/>
    <p:sldId id="267" r:id="rId14"/>
    <p:sldId id="268" r:id="rId15"/>
    <p:sldId id="264" r:id="rId16"/>
    <p:sldId id="270" r:id="rId17"/>
    <p:sldId id="263" r:id="rId18"/>
    <p:sldId id="273" r:id="rId19"/>
    <p:sldId id="258"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Open Sans Light" panose="020B0306030504020204" pitchFamily="34" charset="0"/>
      <p:regular r:id="rId26"/>
      <p:italic r:id="rId27"/>
    </p:embeddedFont>
    <p:embeddedFont>
      <p:font typeface="Open Sans" panose="020B0606030504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52"/>
    <a:srgbClr val="0183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7" d="100"/>
          <a:sy n="67" d="100"/>
        </p:scale>
        <p:origin x="5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273A-198B-4DBE-AD52-A12FE51C7500}" type="datetimeFigureOut">
              <a:rPr lang="nl-NL" smtClean="0"/>
              <a:t>13-10-2017</a:t>
            </a:fld>
            <a:endParaRPr lang="nl-NL" dirty="0"/>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6DF72-680E-4DFE-AD2E-E334EE57520C}" type="slidenum">
              <a:rPr lang="nl-NL" smtClean="0"/>
              <a:t>‹nr.›</a:t>
            </a:fld>
            <a:endParaRPr lang="nl-NL" dirty="0"/>
          </a:p>
        </p:txBody>
      </p:sp>
    </p:spTree>
    <p:extLst>
      <p:ext uri="{BB962C8B-B14F-4D97-AF65-F5344CB8AC3E}">
        <p14:creationId xmlns:p14="http://schemas.microsoft.com/office/powerpoint/2010/main" val="55964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NJi heeft een kwaliteitsmodel ontwikkeld die gemeenten en schoolbesturen behulpzaam is bij een meer gezamenlijke sturing op de activiteiten en de kwaliteit daarvan. Samenwerken is geen doel op zich, het gaat om de vergroten van kansen voor de opgroeiende jeugd. </a:t>
            </a:r>
          </a:p>
          <a:p>
            <a:r>
              <a:rPr lang="nl-NL" dirty="0"/>
              <a:t>Door te focussen op de staat van de jeugd in een wijk, gemeente of regio op basis van beschikbare gegevens en deze te gebruiken om concrete, meetbare doelen te formuleren, zijn gemeenten en schoolbesturen in staat betere resultaten te boeken. Ze kunnen hun activiteiten richten op de doelen en afspraken maken over de kwaliteit van de activiteiten die de outcome versterken. Kennis over kwaliteit en effectiviteit en het meetbaar maken daarvan, ondersteunt dit proces.  Samen met een proces van leren en ontwikkelingen door zowel professionals en beleidsmakers ontstaat zo een kwaliteitscyclus. </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A15BB-4BE2-4302-A01F-833BF476EC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950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483" y="524309"/>
            <a:ext cx="2965058" cy="920066"/>
          </a:xfrm>
          <a:prstGeom prst="rect">
            <a:avLst/>
          </a:prstGeom>
        </p:spPr>
      </p:pic>
      <p:sp>
        <p:nvSpPr>
          <p:cNvPr id="13" name="Rechthoek 12"/>
          <p:cNvSpPr/>
          <p:nvPr/>
        </p:nvSpPr>
        <p:spPr>
          <a:xfrm>
            <a:off x="0" y="3438144"/>
            <a:ext cx="9144000" cy="3419856"/>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8" name="Titel 1"/>
          <p:cNvSpPr>
            <a:spLocks noGrp="1"/>
          </p:cNvSpPr>
          <p:nvPr>
            <p:ph type="title"/>
          </p:nvPr>
        </p:nvSpPr>
        <p:spPr>
          <a:xfrm>
            <a:off x="1545336" y="1722120"/>
            <a:ext cx="6970014" cy="727520"/>
          </a:xfrm>
        </p:spPr>
        <p:txBody>
          <a:bodyPr>
            <a:normAutofit/>
          </a:bodyPr>
          <a:lstStyle>
            <a:lvl1pPr>
              <a:defRPr sz="3600">
                <a:solidFill>
                  <a:srgbClr val="004152"/>
                </a:solidFill>
              </a:defRPr>
            </a:lvl1pPr>
          </a:lstStyle>
          <a:p>
            <a:r>
              <a:rPr lang="nl-NL" smtClean="0"/>
              <a:t>Klik om de stijl te bewerken</a:t>
            </a:r>
            <a:endParaRPr lang="nl-NL"/>
          </a:p>
        </p:txBody>
      </p:sp>
      <p:sp>
        <p:nvSpPr>
          <p:cNvPr id="21" name="Ondertitel 2"/>
          <p:cNvSpPr>
            <a:spLocks noGrp="1"/>
          </p:cNvSpPr>
          <p:nvPr>
            <p:ph type="subTitle" idx="1"/>
          </p:nvPr>
        </p:nvSpPr>
        <p:spPr>
          <a:xfrm>
            <a:off x="1545336" y="2502705"/>
            <a:ext cx="6970014" cy="738060"/>
          </a:xfrm>
        </p:spPr>
        <p:txBody>
          <a:bodyPr>
            <a:normAutofit/>
          </a:bodyPr>
          <a:lstStyle>
            <a:lvl1pPr marL="0" indent="0" algn="l">
              <a:buNone/>
              <a:defRPr sz="2200">
                <a:solidFill>
                  <a:srgbClr val="01839E"/>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NL" dirty="0"/>
          </a:p>
        </p:txBody>
      </p:sp>
      <p:pic>
        <p:nvPicPr>
          <p:cNvPr id="5" name="Afbeelding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38144"/>
            <a:ext cx="9126866" cy="1517726"/>
          </a:xfrm>
          <a:prstGeom prst="rect">
            <a:avLst/>
          </a:prstGeom>
        </p:spPr>
      </p:pic>
    </p:spTree>
    <p:extLst>
      <p:ext uri="{BB962C8B-B14F-4D97-AF65-F5344CB8AC3E}">
        <p14:creationId xmlns:p14="http://schemas.microsoft.com/office/powerpoint/2010/main" val="39150225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met Afbeelding">
    <p:spTree>
      <p:nvGrpSpPr>
        <p:cNvPr id="1" name=""/>
        <p:cNvGrpSpPr/>
        <p:nvPr/>
      </p:nvGrpSpPr>
      <p:grpSpPr>
        <a:xfrm>
          <a:off x="0" y="0"/>
          <a:ext cx="0" cy="0"/>
          <a:chOff x="0" y="0"/>
          <a:chExt cx="0" cy="0"/>
        </a:xfrm>
      </p:grpSpPr>
      <p:sp>
        <p:nvSpPr>
          <p:cNvPr id="22" name="Tijdelijke aanduiding voor afbeelding 14"/>
          <p:cNvSpPr>
            <a:spLocks noGrp="1"/>
          </p:cNvSpPr>
          <p:nvPr>
            <p:ph type="pic" sz="quarter" idx="15"/>
          </p:nvPr>
        </p:nvSpPr>
        <p:spPr>
          <a:xfrm>
            <a:off x="3895725" y="844063"/>
            <a:ext cx="5072428" cy="5442436"/>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dirty="0" smtClean="0"/>
              <a:t>Klik op het pictogram als u een afbeelding wilt toevoegen</a:t>
            </a:r>
            <a:endParaRPr lang="nl-NL" dirty="0"/>
          </a:p>
        </p:txBody>
      </p:sp>
      <p:sp>
        <p:nvSpPr>
          <p:cNvPr id="13" name="Rechthoek 12"/>
          <p:cNvSpPr/>
          <p:nvPr/>
        </p:nvSpPr>
        <p:spPr>
          <a:xfrm>
            <a:off x="8968153"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9" name="Title 1"/>
          <p:cNvSpPr>
            <a:spLocks noGrp="1"/>
          </p:cNvSpPr>
          <p:nvPr>
            <p:ph type="title"/>
          </p:nvPr>
        </p:nvSpPr>
        <p:spPr>
          <a:xfrm>
            <a:off x="565367" y="789354"/>
            <a:ext cx="3180156" cy="963100"/>
          </a:xfrm>
        </p:spPr>
        <p:txBody>
          <a:bodyPr anchor="b"/>
          <a:lstStyle>
            <a:lvl1pPr>
              <a:defRPr sz="2400">
                <a:solidFill>
                  <a:srgbClr val="004152"/>
                </a:solidFill>
              </a:defRPr>
            </a:lvl1pPr>
          </a:lstStyle>
          <a:p>
            <a:r>
              <a:rPr lang="nl-NL" smtClean="0"/>
              <a:t>Klik om de stijl te bewerken</a:t>
            </a:r>
            <a:endParaRPr lang="en-US" dirty="0"/>
          </a:p>
        </p:txBody>
      </p:sp>
      <p:sp>
        <p:nvSpPr>
          <p:cNvPr id="23" name="Ondertitel 2"/>
          <p:cNvSpPr>
            <a:spLocks noGrp="1"/>
          </p:cNvSpPr>
          <p:nvPr>
            <p:ph type="subTitle" idx="13" hasCustomPrompt="1"/>
          </p:nvPr>
        </p:nvSpPr>
        <p:spPr>
          <a:xfrm>
            <a:off x="565367" y="1891323"/>
            <a:ext cx="3180156" cy="4395177"/>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smtClean="0"/>
              <a:t>Klik om de ondertitelstijl te bewerken</a:t>
            </a:r>
            <a:endParaRPr lang="nl-NL"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71496"/>
            <a:ext cx="1696508" cy="526431"/>
          </a:xfrm>
          <a:prstGeom prst="rect">
            <a:avLst/>
          </a:prstGeom>
        </p:spPr>
      </p:pic>
      <p:sp>
        <p:nvSpPr>
          <p:cNvPr id="12"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4" name="Date Placeholder 3"/>
          <p:cNvSpPr>
            <a:spLocks noGrp="1"/>
          </p:cNvSpPr>
          <p:nvPr>
            <p:ph type="dt" sz="half" idx="2"/>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r>
              <a:rPr lang="nl-NL" dirty="0" smtClean="0"/>
              <a:t>www.nji.nl   |   21-2-2017   </a:t>
            </a:r>
            <a:endParaRPr lang="en-US" dirty="0"/>
          </a:p>
        </p:txBody>
      </p:sp>
    </p:spTree>
    <p:extLst>
      <p:ext uri="{BB962C8B-B14F-4D97-AF65-F5344CB8AC3E}">
        <p14:creationId xmlns:p14="http://schemas.microsoft.com/office/powerpoint/2010/main" val="18506302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dia r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2218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13" name="Rechthoek 12"/>
          <p:cNvSpPr/>
          <p:nvPr/>
        </p:nvSpPr>
        <p:spPr>
          <a:xfrm>
            <a:off x="0" y="3438144"/>
            <a:ext cx="9144000" cy="3419856"/>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pic>
        <p:nvPicPr>
          <p:cNvPr id="17" name="Afbeelding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5419"/>
            <a:ext cx="9144000" cy="1314450"/>
          </a:xfrm>
          <a:prstGeom prst="rect">
            <a:avLst/>
          </a:prstGeom>
        </p:spPr>
      </p:pic>
      <p:sp>
        <p:nvSpPr>
          <p:cNvPr id="18" name="Titel 1"/>
          <p:cNvSpPr>
            <a:spLocks noGrp="1"/>
          </p:cNvSpPr>
          <p:nvPr>
            <p:ph type="title"/>
          </p:nvPr>
        </p:nvSpPr>
        <p:spPr>
          <a:xfrm>
            <a:off x="1545336" y="1722120"/>
            <a:ext cx="6970014" cy="727520"/>
          </a:xfrm>
        </p:spPr>
        <p:txBody>
          <a:bodyPr>
            <a:normAutofit/>
          </a:bodyPr>
          <a:lstStyle>
            <a:lvl1pPr>
              <a:defRPr sz="3600">
                <a:solidFill>
                  <a:srgbClr val="004152"/>
                </a:solidFill>
              </a:defRPr>
            </a:lvl1pPr>
          </a:lstStyle>
          <a:p>
            <a:r>
              <a:rPr lang="nl-NL"/>
              <a:t>Klik om de stijl te bewerken</a:t>
            </a:r>
          </a:p>
        </p:txBody>
      </p:sp>
      <p:sp>
        <p:nvSpPr>
          <p:cNvPr id="21" name="Ondertitel 2"/>
          <p:cNvSpPr>
            <a:spLocks noGrp="1"/>
          </p:cNvSpPr>
          <p:nvPr>
            <p:ph type="subTitle" idx="1"/>
          </p:nvPr>
        </p:nvSpPr>
        <p:spPr>
          <a:xfrm>
            <a:off x="1545336" y="2502705"/>
            <a:ext cx="6970014" cy="738060"/>
          </a:xfrm>
        </p:spPr>
        <p:txBody>
          <a:bodyPr>
            <a:normAutofit/>
          </a:bodyPr>
          <a:lstStyle>
            <a:lvl1pPr marL="0" indent="0" algn="l">
              <a:buNone/>
              <a:defRPr sz="2200">
                <a:solidFill>
                  <a:srgbClr val="01839E"/>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pic>
        <p:nvPicPr>
          <p:cNvPr id="7" name="Afbeelding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5482" y="512914"/>
            <a:ext cx="2965058" cy="918844"/>
          </a:xfrm>
          <a:prstGeom prst="rect">
            <a:avLst/>
          </a:prstGeom>
        </p:spPr>
      </p:pic>
      <p:pic>
        <p:nvPicPr>
          <p:cNvPr id="8"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l="960" r="34539" b="14001"/>
          <a:stretch/>
        </p:blipFill>
        <p:spPr>
          <a:xfrm>
            <a:off x="0" y="3438144"/>
            <a:ext cx="9144000" cy="1314450"/>
          </a:xfrm>
          <a:prstGeom prst="rect">
            <a:avLst/>
          </a:prstGeom>
        </p:spPr>
      </p:pic>
    </p:spTree>
    <p:extLst>
      <p:ext uri="{BB962C8B-B14F-4D97-AF65-F5344CB8AC3E}">
        <p14:creationId xmlns:p14="http://schemas.microsoft.com/office/powerpoint/2010/main" val="3755185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eldia raster">
    <p:spTree>
      <p:nvGrpSpPr>
        <p:cNvPr id="1" name=""/>
        <p:cNvGrpSpPr/>
        <p:nvPr/>
      </p:nvGrpSpPr>
      <p:grpSpPr>
        <a:xfrm>
          <a:off x="0" y="0"/>
          <a:ext cx="0" cy="0"/>
          <a:chOff x="0" y="0"/>
          <a:chExt cx="0" cy="0"/>
        </a:xfrm>
      </p:grpSpPr>
      <p:sp>
        <p:nvSpPr>
          <p:cNvPr id="18" name="Titel 1"/>
          <p:cNvSpPr>
            <a:spLocks noGrp="1"/>
          </p:cNvSpPr>
          <p:nvPr>
            <p:ph type="title"/>
          </p:nvPr>
        </p:nvSpPr>
        <p:spPr>
          <a:xfrm>
            <a:off x="239312" y="4934841"/>
            <a:ext cx="5381799" cy="727520"/>
          </a:xfrm>
        </p:spPr>
        <p:txBody>
          <a:bodyPr>
            <a:noAutofit/>
          </a:bodyPr>
          <a:lstStyle>
            <a:lvl1pPr algn="r">
              <a:defRPr sz="3200">
                <a:solidFill>
                  <a:srgbClr val="004152"/>
                </a:solidFill>
              </a:defRPr>
            </a:lvl1pPr>
          </a:lstStyle>
          <a:p>
            <a:r>
              <a:rPr lang="nl-NL"/>
              <a:t>Klik om de stijl te bewerken</a:t>
            </a:r>
            <a:endParaRPr lang="nl-NL" dirty="0"/>
          </a:p>
        </p:txBody>
      </p:sp>
      <p:sp>
        <p:nvSpPr>
          <p:cNvPr id="21" name="Ondertitel 2"/>
          <p:cNvSpPr>
            <a:spLocks noGrp="1"/>
          </p:cNvSpPr>
          <p:nvPr>
            <p:ph type="subTitle" idx="1"/>
          </p:nvPr>
        </p:nvSpPr>
        <p:spPr>
          <a:xfrm>
            <a:off x="239312" y="5784825"/>
            <a:ext cx="5381799" cy="738060"/>
          </a:xfrm>
        </p:spPr>
        <p:txBody>
          <a:bodyPr>
            <a:normAutofit/>
          </a:bodyPr>
          <a:lstStyle>
            <a:lvl1pPr marL="0" indent="0" algn="r">
              <a:buNone/>
              <a:defRPr sz="2200">
                <a:solidFill>
                  <a:srgbClr val="01839E"/>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 y="-1"/>
            <a:ext cx="9143414" cy="4330423"/>
          </a:xfrm>
          <a:prstGeom prst="rect">
            <a:avLst/>
          </a:prstGeom>
        </p:spPr>
      </p:pic>
      <p:pic>
        <p:nvPicPr>
          <p:cNvPr id="6" name="Afbeelding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2944" y="5060168"/>
            <a:ext cx="2965058" cy="918844"/>
          </a:xfrm>
          <a:prstGeom prst="rect">
            <a:avLst/>
          </a:prstGeom>
        </p:spPr>
      </p:pic>
    </p:spTree>
    <p:extLst>
      <p:ext uri="{BB962C8B-B14F-4D97-AF65-F5344CB8AC3E}">
        <p14:creationId xmlns:p14="http://schemas.microsoft.com/office/powerpoint/2010/main" val="1225578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dia Zonder beeld">
    <p:bg>
      <p:bgPr>
        <a:solidFill>
          <a:srgbClr val="004152"/>
        </a:solidFill>
        <a:effectLst/>
      </p:bgPr>
    </p:bg>
    <p:spTree>
      <p:nvGrpSpPr>
        <p:cNvPr id="1" name=""/>
        <p:cNvGrpSpPr/>
        <p:nvPr/>
      </p:nvGrpSpPr>
      <p:grpSpPr>
        <a:xfrm>
          <a:off x="0" y="0"/>
          <a:ext cx="0" cy="0"/>
          <a:chOff x="0" y="0"/>
          <a:chExt cx="0" cy="0"/>
        </a:xfrm>
      </p:grpSpPr>
      <p:sp>
        <p:nvSpPr>
          <p:cNvPr id="12" name="Rechthoek 11"/>
          <p:cNvSpPr/>
          <p:nvPr/>
        </p:nvSpPr>
        <p:spPr>
          <a:xfrm>
            <a:off x="0" y="4089400"/>
            <a:ext cx="9144000" cy="276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3" name="Rechthoek 12"/>
          <p:cNvSpPr/>
          <p:nvPr/>
        </p:nvSpPr>
        <p:spPr>
          <a:xfrm>
            <a:off x="0" y="0"/>
            <a:ext cx="9144000" cy="4964112"/>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8" name="Titel 1"/>
          <p:cNvSpPr>
            <a:spLocks noGrp="1"/>
          </p:cNvSpPr>
          <p:nvPr>
            <p:ph type="title"/>
          </p:nvPr>
        </p:nvSpPr>
        <p:spPr>
          <a:xfrm>
            <a:off x="1374599" y="2839720"/>
            <a:ext cx="6970014" cy="727520"/>
          </a:xfrm>
        </p:spPr>
        <p:txBody>
          <a:bodyPr>
            <a:normAutofit/>
          </a:bodyPr>
          <a:lstStyle>
            <a:lvl1pPr algn="r">
              <a:defRPr sz="4000">
                <a:solidFill>
                  <a:schemeClr val="bg1"/>
                </a:solidFill>
              </a:defRPr>
            </a:lvl1pPr>
          </a:lstStyle>
          <a:p>
            <a:r>
              <a:rPr lang="nl-NL"/>
              <a:t>Klik om de stijl te bewerken</a:t>
            </a:r>
            <a:endParaRPr lang="nl-NL" dirty="0"/>
          </a:p>
        </p:txBody>
      </p:sp>
      <p:sp>
        <p:nvSpPr>
          <p:cNvPr id="19" name="Ondertitel 2"/>
          <p:cNvSpPr>
            <a:spLocks noGrp="1"/>
          </p:cNvSpPr>
          <p:nvPr>
            <p:ph type="subTitle" idx="1"/>
          </p:nvPr>
        </p:nvSpPr>
        <p:spPr>
          <a:xfrm>
            <a:off x="1374599" y="3763180"/>
            <a:ext cx="6970014" cy="738060"/>
          </a:xfrm>
        </p:spPr>
        <p:txBody>
          <a:bodyPr>
            <a:normAutofit/>
          </a:bodyPr>
          <a:lstStyle>
            <a:lvl1pPr marL="0" indent="0" algn="r">
              <a:buNone/>
              <a:defRPr sz="22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pic>
        <p:nvPicPr>
          <p:cNvPr id="8" name="Afbeelding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0899" y="5412770"/>
            <a:ext cx="3053714" cy="996571"/>
          </a:xfrm>
          <a:prstGeom prst="rect">
            <a:avLst/>
          </a:prstGeom>
        </p:spPr>
      </p:pic>
    </p:spTree>
    <p:extLst>
      <p:ext uri="{BB962C8B-B14F-4D97-AF65-F5344CB8AC3E}">
        <p14:creationId xmlns:p14="http://schemas.microsoft.com/office/powerpoint/2010/main" val="2195755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9" name="Rechthoek 8"/>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p:cNvSpPr>
            <a:spLocks noGrp="1"/>
          </p:cNvSpPr>
          <p:nvPr>
            <p:ph type="title"/>
          </p:nvPr>
        </p:nvSpPr>
        <p:spPr/>
        <p:txBody>
          <a:bodyPr/>
          <a:lstStyle>
            <a:lvl1pPr>
              <a:defRPr>
                <a:solidFill>
                  <a:srgbClr val="004152"/>
                </a:solidFill>
              </a:defRPr>
            </a:lvl1pPr>
          </a:lstStyle>
          <a:p>
            <a:r>
              <a:rPr lang="nl-NL"/>
              <a:t>Klik om de stijl te bewerken</a:t>
            </a:r>
            <a:endParaRPr lang="en-US" dirty="0"/>
          </a:p>
        </p:txBody>
      </p:sp>
      <p:sp>
        <p:nvSpPr>
          <p:cNvPr id="3" name="Content Placeholder 2"/>
          <p:cNvSpPr>
            <a:spLocks noGrp="1"/>
          </p:cNvSpPr>
          <p:nvPr>
            <p:ph idx="1"/>
          </p:nvPr>
        </p:nvSpPr>
        <p:spPr/>
        <p:txBody>
          <a:bodyPr/>
          <a:lstStyle>
            <a:lvl1pPr>
              <a:defRPr>
                <a:solidFill>
                  <a:srgbClr val="004152"/>
                </a:solidFill>
                <a:latin typeface="Open Sans" charset="0"/>
                <a:ea typeface="Open Sans" charset="0"/>
                <a:cs typeface="Open Sans" charset="0"/>
              </a:defRPr>
            </a:lvl1pPr>
            <a:lvl2pPr>
              <a:defRPr>
                <a:solidFill>
                  <a:srgbClr val="004152"/>
                </a:solidFill>
                <a:latin typeface="Open Sans" charset="0"/>
                <a:ea typeface="Open Sans" charset="0"/>
                <a:cs typeface="Open Sans" charset="0"/>
              </a:defRPr>
            </a:lvl2pPr>
            <a:lvl3pPr>
              <a:defRPr>
                <a:solidFill>
                  <a:srgbClr val="004152"/>
                </a:solidFill>
                <a:latin typeface="Open Sans" charset="0"/>
                <a:ea typeface="Open Sans" charset="0"/>
                <a:cs typeface="Open Sans" charset="0"/>
              </a:defRPr>
            </a:lvl3pPr>
            <a:lvl4pPr>
              <a:defRPr>
                <a:solidFill>
                  <a:srgbClr val="004152"/>
                </a:solidFill>
                <a:latin typeface="Open Sans" charset="0"/>
                <a:ea typeface="Open Sans" charset="0"/>
                <a:cs typeface="Open Sans" charset="0"/>
              </a:defRPr>
            </a:lvl4pPr>
            <a:lvl5pPr>
              <a:defRPr>
                <a:solidFill>
                  <a:srgbClr val="004152"/>
                </a:solidFill>
                <a:latin typeface="Open Sans" charset="0"/>
                <a:ea typeface="Open Sans" charset="0"/>
                <a:cs typeface="Open Sans"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Ondertitel 2"/>
          <p:cNvSpPr>
            <a:spLocks noGrp="1"/>
          </p:cNvSpPr>
          <p:nvPr>
            <p:ph type="subTitle" idx="13"/>
          </p:nvPr>
        </p:nvSpPr>
        <p:spPr>
          <a:xfrm>
            <a:off x="531289" y="1468439"/>
            <a:ext cx="7815542" cy="417321"/>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17"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chemeClr val="bg1">
                    <a:lumMod val="75000"/>
                  </a:schemeClr>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20" name="Date Placeholder 3"/>
          <p:cNvSpPr>
            <a:spLocks noGrp="1"/>
          </p:cNvSpPr>
          <p:nvPr>
            <p:ph type="dt" sz="half" idx="2"/>
          </p:nvPr>
        </p:nvSpPr>
        <p:spPr>
          <a:xfrm>
            <a:off x="531289" y="6419355"/>
            <a:ext cx="2049426" cy="365125"/>
          </a:xfrm>
          <a:prstGeom prst="rect">
            <a:avLst/>
          </a:prstGeom>
        </p:spPr>
        <p:txBody>
          <a:bodyPr vert="horz" lIns="91440" tIns="45720" rIns="91440" bIns="45720" rtlCol="0" anchor="ctr"/>
          <a:lstStyle>
            <a:lvl1pPr algn="l">
              <a:defRPr sz="1050" baseline="0">
                <a:solidFill>
                  <a:schemeClr val="bg1">
                    <a:lumMod val="75000"/>
                  </a:schemeClr>
                </a:solidFill>
                <a:latin typeface="Open Sans" charset="0"/>
                <a:ea typeface="Open Sans" charset="0"/>
                <a:cs typeface="Open Sans" charset="0"/>
              </a:defRPr>
            </a:lvl1pPr>
          </a:lstStyle>
          <a:p>
            <a:r>
              <a:rPr lang="en-US" dirty="0"/>
              <a:t>www.nji.nl   |   </a:t>
            </a:r>
            <a:fld id="{11526A41-9D52-C94E-BB30-B6FA638BD5F8}" type="datetime1">
              <a:rPr lang="nl-NL" smtClean="0"/>
              <a:t>13-10-2017</a:t>
            </a:fld>
            <a:r>
              <a:rPr lang="en-US" dirty="0"/>
              <a:t>   </a:t>
            </a:r>
          </a:p>
        </p:txBody>
      </p:sp>
      <p:pic>
        <p:nvPicPr>
          <p:cNvPr id="10"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Tree>
    <p:extLst>
      <p:ext uri="{BB962C8B-B14F-4D97-AF65-F5344CB8AC3E}">
        <p14:creationId xmlns:p14="http://schemas.microsoft.com/office/powerpoint/2010/main" val="1549654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ote Foto met Titel">
    <p:spTree>
      <p:nvGrpSpPr>
        <p:cNvPr id="1" name=""/>
        <p:cNvGrpSpPr/>
        <p:nvPr/>
      </p:nvGrpSpPr>
      <p:grpSpPr>
        <a:xfrm>
          <a:off x="0" y="0"/>
          <a:ext cx="0" cy="0"/>
          <a:chOff x="0" y="0"/>
          <a:chExt cx="0" cy="0"/>
        </a:xfrm>
      </p:grpSpPr>
      <p:sp>
        <p:nvSpPr>
          <p:cNvPr id="15" name="Tijdelijke aanduiding voor afbeelding 14"/>
          <p:cNvSpPr>
            <a:spLocks noGrp="1"/>
          </p:cNvSpPr>
          <p:nvPr>
            <p:ph type="pic" sz="quarter" idx="10"/>
          </p:nvPr>
        </p:nvSpPr>
        <p:spPr>
          <a:xfrm>
            <a:off x="0" y="2"/>
            <a:ext cx="9144000" cy="5103397"/>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dirty="0"/>
              <a:t>Klik op het pictogram als u een afbeelding wilt toevoegen</a:t>
            </a:r>
          </a:p>
        </p:txBody>
      </p:sp>
      <p:sp>
        <p:nvSpPr>
          <p:cNvPr id="11" name="Rechthoek 10"/>
          <p:cNvSpPr/>
          <p:nvPr/>
        </p:nvSpPr>
        <p:spPr>
          <a:xfrm>
            <a:off x="0" y="5111756"/>
            <a:ext cx="9144000" cy="1754059"/>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3" name="Title 1"/>
          <p:cNvSpPr>
            <a:spLocks noGrp="1"/>
          </p:cNvSpPr>
          <p:nvPr>
            <p:ph type="title"/>
          </p:nvPr>
        </p:nvSpPr>
        <p:spPr>
          <a:xfrm>
            <a:off x="501982" y="5417815"/>
            <a:ext cx="6970014" cy="727520"/>
          </a:xfrm>
        </p:spPr>
        <p:txBody>
          <a:bodyPr/>
          <a:lstStyle>
            <a:lvl1pPr>
              <a:defRPr>
                <a:solidFill>
                  <a:schemeClr val="bg1"/>
                </a:solidFill>
              </a:defRPr>
            </a:lvl1pPr>
          </a:lstStyle>
          <a:p>
            <a:r>
              <a:rPr lang="nl-NL"/>
              <a:t>Klik om de stijl te bewerken</a:t>
            </a:r>
            <a:endParaRPr lang="en-US" dirty="0"/>
          </a:p>
        </p:txBody>
      </p:sp>
      <p:sp>
        <p:nvSpPr>
          <p:cNvPr id="18" name="Tijdelijke aanduiding voor dianummer 6"/>
          <p:cNvSpPr txBox="1">
            <a:spLocks/>
          </p:cNvSpPr>
          <p:nvPr/>
        </p:nvSpPr>
        <p:spPr>
          <a:xfrm>
            <a:off x="7793159" y="6392011"/>
            <a:ext cx="1085850" cy="365125"/>
          </a:xfrm>
          <a:prstGeom prst="rect">
            <a:avLst/>
          </a:prstGeom>
        </p:spPr>
        <p:txBody>
          <a:bodyPr vert="horz" lIns="68580" tIns="34290" rIns="68580" bIns="34290" rtlCol="0" anchor="ctr"/>
          <a:lstStyle>
            <a:defPPr>
              <a:defRPr lang="en-US"/>
            </a:defPPr>
            <a:lvl1pPr marL="0" algn="r" defTabSz="914400" rtl="0" eaLnBrk="1" latinLnBrk="0" hangingPunct="1">
              <a:defRPr lang="nl-NL" sz="1400" kern="1200" baseline="0" smtClean="0">
                <a:solidFill>
                  <a:schemeClr val="bg1">
                    <a:lumMod val="75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20E660-CEBF-6843-8821-11513782E32E}" type="slidenum">
              <a:rPr lang="tr-TR" sz="1050" smtClean="0">
                <a:solidFill>
                  <a:schemeClr val="accent1"/>
                </a:solidFill>
              </a:rPr>
              <a:pPr/>
              <a:t>‹nr.›</a:t>
            </a:fld>
            <a:endParaRPr lang="tr-TR" sz="1050" dirty="0">
              <a:solidFill>
                <a:schemeClr val="accent1"/>
              </a:solidFill>
            </a:endParaRPr>
          </a:p>
        </p:txBody>
      </p:sp>
      <p:sp>
        <p:nvSpPr>
          <p:cNvPr id="19" name="Date Placeholder 3"/>
          <p:cNvSpPr txBox="1">
            <a:spLocks/>
          </p:cNvSpPr>
          <p:nvPr/>
        </p:nvSpPr>
        <p:spPr>
          <a:xfrm>
            <a:off x="493196" y="6392010"/>
            <a:ext cx="2049426" cy="365125"/>
          </a:xfrm>
          <a:prstGeom prst="rect">
            <a:avLst/>
          </a:prstGeom>
        </p:spPr>
        <p:txBody>
          <a:bodyPr vert="horz" lIns="68580" tIns="34290" rIns="68580" bIns="34290" rtlCol="0" anchor="ctr"/>
          <a:lstStyle>
            <a:defPPr>
              <a:defRPr lang="en-US"/>
            </a:defPPr>
            <a:lvl1pPr marL="0" algn="l" defTabSz="914400" rtl="0" eaLnBrk="1" latinLnBrk="0" hangingPunct="1">
              <a:defRPr sz="1400" kern="1200" baseline="0">
                <a:solidFill>
                  <a:schemeClr val="bg1">
                    <a:lumMod val="75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accent1"/>
                </a:solidFill>
              </a:rPr>
              <a:t>www.nji.nl   |   </a:t>
            </a:r>
            <a:fld id="{11526A41-9D52-C94E-BB30-B6FA638BD5F8}" type="datetime1">
              <a:rPr lang="nl-NL" sz="1050" smtClean="0">
                <a:solidFill>
                  <a:schemeClr val="accent1"/>
                </a:solidFill>
              </a:rPr>
              <a:pPr/>
              <a:t>13-10-2017</a:t>
            </a:fld>
            <a:r>
              <a:rPr lang="en-US" sz="1050" dirty="0">
                <a:solidFill>
                  <a:schemeClr val="accent1"/>
                </a:solidFill>
              </a:rPr>
              <a:t>     </a:t>
            </a:r>
          </a:p>
        </p:txBody>
      </p:sp>
      <p:cxnSp>
        <p:nvCxnSpPr>
          <p:cNvPr id="12" name="Rechte verbindingslijn 9"/>
          <p:cNvCxnSpPr/>
          <p:nvPr userDrawn="1"/>
        </p:nvCxnSpPr>
        <p:spPr>
          <a:xfrm>
            <a:off x="0" y="5106394"/>
            <a:ext cx="9144000" cy="0"/>
          </a:xfrm>
          <a:prstGeom prst="line">
            <a:avLst/>
          </a:prstGeom>
          <a:ln w="12700">
            <a:solidFill>
              <a:srgbClr val="00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799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met Foto">
    <p:spTree>
      <p:nvGrpSpPr>
        <p:cNvPr id="1" name=""/>
        <p:cNvGrpSpPr/>
        <p:nvPr/>
      </p:nvGrpSpPr>
      <p:grpSpPr>
        <a:xfrm>
          <a:off x="0" y="0"/>
          <a:ext cx="0" cy="0"/>
          <a:chOff x="0" y="0"/>
          <a:chExt cx="0" cy="0"/>
        </a:xfrm>
      </p:grpSpPr>
      <p:sp>
        <p:nvSpPr>
          <p:cNvPr id="13" name="Tijdelijke aanduiding voor afbeelding 14"/>
          <p:cNvSpPr>
            <a:spLocks noGrp="1"/>
          </p:cNvSpPr>
          <p:nvPr>
            <p:ph type="pic" sz="quarter" idx="10"/>
          </p:nvPr>
        </p:nvSpPr>
        <p:spPr>
          <a:xfrm>
            <a:off x="0" y="1475972"/>
            <a:ext cx="9144000" cy="4801494"/>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dirty="0"/>
              <a:t>Klik op het pictogram als u een afbeelding wilt toevoegen</a:t>
            </a:r>
          </a:p>
        </p:txBody>
      </p:sp>
      <p:sp>
        <p:nvSpPr>
          <p:cNvPr id="14" name="Rechthoek 13"/>
          <p:cNvSpPr/>
          <p:nvPr/>
        </p:nvSpPr>
        <p:spPr>
          <a:xfrm>
            <a:off x="0" y="6291386"/>
            <a:ext cx="9144000" cy="574429"/>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2" name="Title 1"/>
          <p:cNvSpPr>
            <a:spLocks noGrp="1"/>
          </p:cNvSpPr>
          <p:nvPr>
            <p:ph type="title"/>
          </p:nvPr>
        </p:nvSpPr>
        <p:spPr>
          <a:xfrm>
            <a:off x="792714" y="646850"/>
            <a:ext cx="6970014" cy="727520"/>
          </a:xfrm>
        </p:spPr>
        <p:txBody>
          <a:bodyPr/>
          <a:lstStyle>
            <a:lvl1pPr>
              <a:defRPr>
                <a:solidFill>
                  <a:srgbClr val="004152"/>
                </a:solidFill>
              </a:defRPr>
            </a:lvl1pPr>
          </a:lstStyle>
          <a:p>
            <a:r>
              <a:rPr lang="nl-NL"/>
              <a:t>Klik om de stijl te bewerken</a:t>
            </a:r>
            <a:endParaRPr lang="en-US" dirty="0"/>
          </a:p>
        </p:txBody>
      </p:sp>
      <p:sp>
        <p:nvSpPr>
          <p:cNvPr id="17" name="Tijdelijke aanduiding voor dianummer 6"/>
          <p:cNvSpPr txBox="1">
            <a:spLocks/>
          </p:cNvSpPr>
          <p:nvPr/>
        </p:nvSpPr>
        <p:spPr>
          <a:xfrm>
            <a:off x="7793159" y="6392011"/>
            <a:ext cx="1085850" cy="365125"/>
          </a:xfrm>
          <a:prstGeom prst="rect">
            <a:avLst/>
          </a:prstGeom>
        </p:spPr>
        <p:txBody>
          <a:bodyPr vert="horz" lIns="68580" tIns="34290" rIns="68580" bIns="34290" rtlCol="0" anchor="ctr"/>
          <a:lstStyle>
            <a:defPPr>
              <a:defRPr lang="en-US"/>
            </a:defPPr>
            <a:lvl1pPr marL="0" algn="r" defTabSz="914400" rtl="0" eaLnBrk="1" latinLnBrk="0" hangingPunct="1">
              <a:defRPr lang="nl-NL" sz="1400" kern="1200" baseline="0" smtClean="0">
                <a:solidFill>
                  <a:schemeClr val="bg1">
                    <a:lumMod val="75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20E660-CEBF-6843-8821-11513782E32E}" type="slidenum">
              <a:rPr lang="tr-TR" sz="1050" smtClean="0">
                <a:solidFill>
                  <a:schemeClr val="accent1"/>
                </a:solidFill>
              </a:rPr>
              <a:pPr/>
              <a:t>‹nr.›</a:t>
            </a:fld>
            <a:endParaRPr lang="tr-TR" sz="1050" dirty="0">
              <a:solidFill>
                <a:schemeClr val="accent1"/>
              </a:solidFill>
            </a:endParaRPr>
          </a:p>
        </p:txBody>
      </p:sp>
      <p:sp>
        <p:nvSpPr>
          <p:cNvPr id="23" name="Date Placeholder 3"/>
          <p:cNvSpPr txBox="1">
            <a:spLocks/>
          </p:cNvSpPr>
          <p:nvPr/>
        </p:nvSpPr>
        <p:spPr>
          <a:xfrm>
            <a:off x="493196" y="6392010"/>
            <a:ext cx="2049426" cy="365125"/>
          </a:xfrm>
          <a:prstGeom prst="rect">
            <a:avLst/>
          </a:prstGeom>
        </p:spPr>
        <p:txBody>
          <a:bodyPr vert="horz" lIns="68580" tIns="34290" rIns="68580" bIns="34290" rtlCol="0" anchor="ctr"/>
          <a:lstStyle>
            <a:defPPr>
              <a:defRPr lang="en-US"/>
            </a:defPPr>
            <a:lvl1pPr marL="0" algn="l" defTabSz="914400" rtl="0" eaLnBrk="1" latinLnBrk="0" hangingPunct="1">
              <a:defRPr sz="1400" kern="1200" baseline="0">
                <a:solidFill>
                  <a:schemeClr val="bg1">
                    <a:lumMod val="75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accent1"/>
                </a:solidFill>
              </a:rPr>
              <a:t>www.nji.nl   |   </a:t>
            </a:r>
            <a:fld id="{11526A41-9D52-C94E-BB30-B6FA638BD5F8}" type="datetime1">
              <a:rPr lang="nl-NL" sz="1050" smtClean="0">
                <a:solidFill>
                  <a:schemeClr val="accent1"/>
                </a:solidFill>
              </a:rPr>
              <a:pPr/>
              <a:t>13-10-2017</a:t>
            </a:fld>
            <a:r>
              <a:rPr lang="en-US" sz="1050" dirty="0">
                <a:solidFill>
                  <a:schemeClr val="accent1"/>
                </a:solidFill>
              </a:rPr>
              <a:t>     </a:t>
            </a:r>
          </a:p>
        </p:txBody>
      </p:sp>
      <p:pic>
        <p:nvPicPr>
          <p:cNvPr id="11"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cxnSp>
        <p:nvCxnSpPr>
          <p:cNvPr id="15" name="Rechte verbindingslijn 9"/>
          <p:cNvCxnSpPr/>
          <p:nvPr userDrawn="1"/>
        </p:nvCxnSpPr>
        <p:spPr>
          <a:xfrm>
            <a:off x="0" y="6286858"/>
            <a:ext cx="9144000" cy="0"/>
          </a:xfrm>
          <a:prstGeom prst="line">
            <a:avLst/>
          </a:prstGeom>
          <a:ln w="12700">
            <a:solidFill>
              <a:srgbClr val="00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427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met Foto 2">
    <p:spTree>
      <p:nvGrpSpPr>
        <p:cNvPr id="1" name=""/>
        <p:cNvGrpSpPr/>
        <p:nvPr/>
      </p:nvGrpSpPr>
      <p:grpSpPr>
        <a:xfrm>
          <a:off x="0" y="0"/>
          <a:ext cx="0" cy="0"/>
          <a:chOff x="0" y="0"/>
          <a:chExt cx="0" cy="0"/>
        </a:xfrm>
      </p:grpSpPr>
      <p:sp>
        <p:nvSpPr>
          <p:cNvPr id="11" name="Tijdelijke aanduiding voor afbeelding 14"/>
          <p:cNvSpPr>
            <a:spLocks noGrp="1"/>
          </p:cNvSpPr>
          <p:nvPr>
            <p:ph type="pic" sz="quarter" idx="14"/>
          </p:nvPr>
        </p:nvSpPr>
        <p:spPr>
          <a:xfrm>
            <a:off x="137817" y="1612900"/>
            <a:ext cx="9006184" cy="4673600"/>
          </a:xfrm>
        </p:spPr>
        <p:txBody>
          <a:bodyPr/>
          <a:lstStyle/>
          <a:p>
            <a:r>
              <a:rPr lang="nl-NL" dirty="0"/>
              <a:t>Klik op het pictogram als u een afbeelding wilt toevoegen</a:t>
            </a:r>
          </a:p>
        </p:txBody>
      </p:sp>
      <p:sp>
        <p:nvSpPr>
          <p:cNvPr id="2" name="Title 1"/>
          <p:cNvSpPr>
            <a:spLocks noGrp="1"/>
          </p:cNvSpPr>
          <p:nvPr>
            <p:ph type="title"/>
          </p:nvPr>
        </p:nvSpPr>
        <p:spPr>
          <a:xfrm>
            <a:off x="574431" y="731520"/>
            <a:ext cx="7766539" cy="727520"/>
          </a:xfrm>
        </p:spPr>
        <p:txBody>
          <a:bodyPr/>
          <a:lstStyle>
            <a:lvl1pPr>
              <a:defRPr>
                <a:solidFill>
                  <a:srgbClr val="004152"/>
                </a:solidFill>
              </a:defRPr>
            </a:lvl1pPr>
          </a:lstStyle>
          <a:p>
            <a:r>
              <a:rPr lang="nl-NL"/>
              <a:t>Klik om de stijl te bewerken</a:t>
            </a:r>
            <a:endParaRPr lang="en-US" dirty="0"/>
          </a:p>
        </p:txBody>
      </p:sp>
      <p:sp>
        <p:nvSpPr>
          <p:cNvPr id="12"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chemeClr val="bg1">
                    <a:lumMod val="75000"/>
                  </a:schemeClr>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6" name="Date Placeholder 3"/>
          <p:cNvSpPr>
            <a:spLocks noGrp="1"/>
          </p:cNvSpPr>
          <p:nvPr>
            <p:ph type="dt" sz="half" idx="2"/>
          </p:nvPr>
        </p:nvSpPr>
        <p:spPr>
          <a:xfrm>
            <a:off x="531289" y="6419355"/>
            <a:ext cx="2049426" cy="365125"/>
          </a:xfrm>
          <a:prstGeom prst="rect">
            <a:avLst/>
          </a:prstGeom>
        </p:spPr>
        <p:txBody>
          <a:bodyPr vert="horz" lIns="91440" tIns="45720" rIns="91440" bIns="45720" rtlCol="0" anchor="ctr"/>
          <a:lstStyle>
            <a:lvl1pPr algn="l">
              <a:defRPr sz="1050" baseline="0">
                <a:solidFill>
                  <a:schemeClr val="bg1">
                    <a:lumMod val="75000"/>
                  </a:schemeClr>
                </a:solidFill>
                <a:latin typeface="Open Sans" charset="0"/>
                <a:ea typeface="Open Sans" charset="0"/>
                <a:cs typeface="Open Sans" charset="0"/>
              </a:defRPr>
            </a:lvl1pPr>
          </a:lstStyle>
          <a:p>
            <a:r>
              <a:rPr lang="en-US" dirty="0"/>
              <a:t>www.nji.nl   |   </a:t>
            </a:r>
            <a:fld id="{11526A41-9D52-C94E-BB30-B6FA638BD5F8}" type="datetime1">
              <a:rPr lang="nl-NL" smtClean="0"/>
              <a:t>13-10-2017</a:t>
            </a:fld>
            <a:r>
              <a:rPr lang="en-US" dirty="0"/>
              <a:t>   </a:t>
            </a:r>
          </a:p>
        </p:txBody>
      </p:sp>
      <p:sp>
        <p:nvSpPr>
          <p:cNvPr id="13" name="Rechthoek 12"/>
          <p:cNvSpPr/>
          <p:nvPr/>
        </p:nvSpPr>
        <p:spPr>
          <a:xfrm>
            <a:off x="-5862" y="1612900"/>
            <a:ext cx="175847" cy="467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pic>
        <p:nvPicPr>
          <p:cNvPr id="10"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Tree>
    <p:extLst>
      <p:ext uri="{BB962C8B-B14F-4D97-AF65-F5344CB8AC3E}">
        <p14:creationId xmlns:p14="http://schemas.microsoft.com/office/powerpoint/2010/main" val="85913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to links - Content rechts">
    <p:spTree>
      <p:nvGrpSpPr>
        <p:cNvPr id="1" name=""/>
        <p:cNvGrpSpPr/>
        <p:nvPr/>
      </p:nvGrpSpPr>
      <p:grpSpPr>
        <a:xfrm>
          <a:off x="0" y="0"/>
          <a:ext cx="0" cy="0"/>
          <a:chOff x="0" y="0"/>
          <a:chExt cx="0" cy="0"/>
        </a:xfrm>
      </p:grpSpPr>
      <p:sp>
        <p:nvSpPr>
          <p:cNvPr id="15" name="Tijdelijke aanduiding voor afbeelding 14"/>
          <p:cNvSpPr>
            <a:spLocks noGrp="1"/>
          </p:cNvSpPr>
          <p:nvPr>
            <p:ph type="pic" sz="quarter" idx="14"/>
          </p:nvPr>
        </p:nvSpPr>
        <p:spPr>
          <a:xfrm>
            <a:off x="169986" y="844064"/>
            <a:ext cx="3106615" cy="5442437"/>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dirty="0"/>
              <a:t>Klik op het pictogram als u een afbeelding wilt toevoegen</a:t>
            </a:r>
          </a:p>
        </p:txBody>
      </p:sp>
      <p:sp>
        <p:nvSpPr>
          <p:cNvPr id="4" name="Content Placeholder 3"/>
          <p:cNvSpPr>
            <a:spLocks noGrp="1"/>
          </p:cNvSpPr>
          <p:nvPr>
            <p:ph sz="half" idx="2"/>
          </p:nvPr>
        </p:nvSpPr>
        <p:spPr>
          <a:xfrm>
            <a:off x="3497919" y="2108200"/>
            <a:ext cx="5386243" cy="4068763"/>
          </a:xfrm>
        </p:spPr>
        <p:txBody>
          <a:bodyPr/>
          <a:lstStyle>
            <a:lvl1pPr>
              <a:defRPr sz="2400"/>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Title 1"/>
          <p:cNvSpPr>
            <a:spLocks noGrp="1"/>
          </p:cNvSpPr>
          <p:nvPr>
            <p:ph type="title"/>
          </p:nvPr>
        </p:nvSpPr>
        <p:spPr>
          <a:xfrm>
            <a:off x="3497919" y="737496"/>
            <a:ext cx="5386242" cy="727520"/>
          </a:xfrm>
        </p:spPr>
        <p:txBody>
          <a:bodyPr/>
          <a:lstStyle>
            <a:lvl1pPr>
              <a:defRPr>
                <a:solidFill>
                  <a:srgbClr val="004152"/>
                </a:solidFill>
              </a:defRPr>
            </a:lvl1pPr>
          </a:lstStyle>
          <a:p>
            <a:r>
              <a:rPr lang="nl-NL"/>
              <a:t>Klik om de stijl te bewerken</a:t>
            </a:r>
            <a:endParaRPr lang="en-US" dirty="0"/>
          </a:p>
        </p:txBody>
      </p:sp>
      <p:sp>
        <p:nvSpPr>
          <p:cNvPr id="14" name="Ondertitel 2"/>
          <p:cNvSpPr>
            <a:spLocks noGrp="1"/>
          </p:cNvSpPr>
          <p:nvPr>
            <p:ph type="subTitle" idx="13" hasCustomPrompt="1"/>
          </p:nvPr>
        </p:nvSpPr>
        <p:spPr>
          <a:xfrm>
            <a:off x="3497919" y="1490743"/>
            <a:ext cx="5386242" cy="417321"/>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te bewerken</a:t>
            </a:r>
          </a:p>
        </p:txBody>
      </p:sp>
      <p:sp>
        <p:nvSpPr>
          <p:cNvPr id="12" name="Rechthoek 11"/>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6"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chemeClr val="bg1">
                    <a:lumMod val="75000"/>
                  </a:schemeClr>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20" name="Date Placeholder 3"/>
          <p:cNvSpPr>
            <a:spLocks noGrp="1"/>
          </p:cNvSpPr>
          <p:nvPr>
            <p:ph type="dt" sz="half" idx="15"/>
          </p:nvPr>
        </p:nvSpPr>
        <p:spPr>
          <a:xfrm>
            <a:off x="531289" y="6419355"/>
            <a:ext cx="2049426" cy="365125"/>
          </a:xfrm>
          <a:prstGeom prst="rect">
            <a:avLst/>
          </a:prstGeom>
        </p:spPr>
        <p:txBody>
          <a:bodyPr vert="horz" lIns="91440" tIns="45720" rIns="91440" bIns="45720" rtlCol="0" anchor="ctr"/>
          <a:lstStyle>
            <a:lvl1pPr algn="l">
              <a:defRPr sz="1050" baseline="0">
                <a:solidFill>
                  <a:schemeClr val="bg1">
                    <a:lumMod val="75000"/>
                  </a:schemeClr>
                </a:solidFill>
                <a:latin typeface="Open Sans" charset="0"/>
                <a:ea typeface="Open Sans" charset="0"/>
                <a:cs typeface="Open Sans" charset="0"/>
              </a:defRPr>
            </a:lvl1pPr>
          </a:lstStyle>
          <a:p>
            <a:r>
              <a:rPr lang="en-US" dirty="0"/>
              <a:t>www.nji.nl   |   </a:t>
            </a:r>
            <a:fld id="{11526A41-9D52-C94E-BB30-B6FA638BD5F8}" type="datetime1">
              <a:rPr lang="nl-NL" smtClean="0"/>
              <a:t>13-10-2017</a:t>
            </a:fld>
            <a:r>
              <a:rPr lang="en-US" dirty="0"/>
              <a:t>   </a:t>
            </a:r>
          </a:p>
        </p:txBody>
      </p:sp>
      <p:pic>
        <p:nvPicPr>
          <p:cNvPr id="17"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Tree>
    <p:extLst>
      <p:ext uri="{BB962C8B-B14F-4D97-AF65-F5344CB8AC3E}">
        <p14:creationId xmlns:p14="http://schemas.microsoft.com/office/powerpoint/2010/main" val="3624979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Zonder beeld">
    <p:bg>
      <p:bgPr>
        <a:solidFill>
          <a:srgbClr val="004152"/>
        </a:solidFill>
        <a:effectLst/>
      </p:bgPr>
    </p:bg>
    <p:spTree>
      <p:nvGrpSpPr>
        <p:cNvPr id="1" name=""/>
        <p:cNvGrpSpPr/>
        <p:nvPr/>
      </p:nvGrpSpPr>
      <p:grpSpPr>
        <a:xfrm>
          <a:off x="0" y="0"/>
          <a:ext cx="0" cy="0"/>
          <a:chOff x="0" y="0"/>
          <a:chExt cx="0" cy="0"/>
        </a:xfrm>
      </p:grpSpPr>
      <p:sp>
        <p:nvSpPr>
          <p:cNvPr id="12" name="Rechthoek 11"/>
          <p:cNvSpPr/>
          <p:nvPr/>
        </p:nvSpPr>
        <p:spPr>
          <a:xfrm>
            <a:off x="0" y="4089400"/>
            <a:ext cx="9144000" cy="276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522" y="5464756"/>
            <a:ext cx="2967059" cy="920687"/>
          </a:xfrm>
          <a:prstGeom prst="rect">
            <a:avLst/>
          </a:prstGeom>
        </p:spPr>
      </p:pic>
      <p:sp>
        <p:nvSpPr>
          <p:cNvPr id="13" name="Rechthoek 12"/>
          <p:cNvSpPr/>
          <p:nvPr/>
        </p:nvSpPr>
        <p:spPr>
          <a:xfrm>
            <a:off x="0" y="0"/>
            <a:ext cx="9144000" cy="4964112"/>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8" name="Titel 1"/>
          <p:cNvSpPr>
            <a:spLocks noGrp="1"/>
          </p:cNvSpPr>
          <p:nvPr>
            <p:ph type="title"/>
          </p:nvPr>
        </p:nvSpPr>
        <p:spPr>
          <a:xfrm>
            <a:off x="1374599" y="2839720"/>
            <a:ext cx="6970014" cy="727520"/>
          </a:xfrm>
        </p:spPr>
        <p:txBody>
          <a:bodyPr>
            <a:normAutofit/>
          </a:bodyPr>
          <a:lstStyle>
            <a:lvl1pPr algn="r">
              <a:defRPr sz="4000">
                <a:solidFill>
                  <a:schemeClr val="bg1"/>
                </a:solidFill>
              </a:defRPr>
            </a:lvl1pPr>
          </a:lstStyle>
          <a:p>
            <a:r>
              <a:rPr lang="nl-NL" smtClean="0"/>
              <a:t>Klik om de stijl te bewerken</a:t>
            </a:r>
            <a:endParaRPr lang="nl-NL" dirty="0"/>
          </a:p>
        </p:txBody>
      </p:sp>
      <p:sp>
        <p:nvSpPr>
          <p:cNvPr id="19" name="Ondertitel 2"/>
          <p:cNvSpPr>
            <a:spLocks noGrp="1"/>
          </p:cNvSpPr>
          <p:nvPr>
            <p:ph type="subTitle" idx="1"/>
          </p:nvPr>
        </p:nvSpPr>
        <p:spPr>
          <a:xfrm>
            <a:off x="1374599" y="3763180"/>
            <a:ext cx="6970014" cy="738060"/>
          </a:xfrm>
        </p:spPr>
        <p:txBody>
          <a:bodyPr>
            <a:normAutofit/>
          </a:bodyPr>
          <a:lstStyle>
            <a:lvl1pPr marL="0" indent="0" algn="r">
              <a:buNone/>
              <a:defRPr sz="22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NL" dirty="0"/>
          </a:p>
        </p:txBody>
      </p:sp>
    </p:spTree>
    <p:extLst>
      <p:ext uri="{BB962C8B-B14F-4D97-AF65-F5344CB8AC3E}">
        <p14:creationId xmlns:p14="http://schemas.microsoft.com/office/powerpoint/2010/main" val="18067163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5059" y="1681163"/>
            <a:ext cx="3703123" cy="823912"/>
          </a:xfrm>
        </p:spPr>
        <p:txBody>
          <a:bodyPr anchor="b">
            <a:normAutofit/>
          </a:bodyPr>
          <a:lstStyle>
            <a:lvl1pPr marL="0" indent="0" algn="l" defTabSz="685800" rtl="0" eaLnBrk="1" latinLnBrk="0" hangingPunct="1">
              <a:lnSpc>
                <a:spcPct val="90000"/>
              </a:lnSpc>
              <a:spcBef>
                <a:spcPts val="750"/>
              </a:spcBef>
              <a:buFont typeface="Arial"/>
              <a:buNone/>
              <a:defRPr lang="nl-NL" sz="1800" b="0" i="0" kern="1200" baseline="0" dirty="0" smtClean="0">
                <a:solidFill>
                  <a:srgbClr val="01839E"/>
                </a:solidFill>
                <a:latin typeface="Open Sans" charset="0"/>
                <a:ea typeface="Open Sans" charset="0"/>
                <a:cs typeface="Open Sans"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Content Placeholder 3"/>
          <p:cNvSpPr>
            <a:spLocks noGrp="1"/>
          </p:cNvSpPr>
          <p:nvPr>
            <p:ph sz="half" idx="2"/>
          </p:nvPr>
        </p:nvSpPr>
        <p:spPr>
          <a:xfrm>
            <a:off x="795059" y="2660905"/>
            <a:ext cx="3703123" cy="352875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4640873" y="2660905"/>
            <a:ext cx="3717681" cy="352875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4" name="Title 1"/>
          <p:cNvSpPr>
            <a:spLocks noGrp="1"/>
          </p:cNvSpPr>
          <p:nvPr>
            <p:ph type="title"/>
          </p:nvPr>
        </p:nvSpPr>
        <p:spPr>
          <a:xfrm>
            <a:off x="795058" y="731520"/>
            <a:ext cx="7551773" cy="727520"/>
          </a:xfrm>
        </p:spPr>
        <p:txBody>
          <a:bodyPr/>
          <a:lstStyle>
            <a:lvl1pPr>
              <a:defRPr>
                <a:solidFill>
                  <a:srgbClr val="004152"/>
                </a:solidFill>
              </a:defRPr>
            </a:lvl1pPr>
          </a:lstStyle>
          <a:p>
            <a:r>
              <a:rPr lang="nl-NL"/>
              <a:t>Klik om de stijl te bewerken</a:t>
            </a:r>
            <a:endParaRPr lang="en-US" dirty="0"/>
          </a:p>
        </p:txBody>
      </p:sp>
      <p:sp>
        <p:nvSpPr>
          <p:cNvPr id="19" name="Text Placeholder 2"/>
          <p:cNvSpPr>
            <a:spLocks noGrp="1"/>
          </p:cNvSpPr>
          <p:nvPr>
            <p:ph type="body" idx="14"/>
          </p:nvPr>
        </p:nvSpPr>
        <p:spPr>
          <a:xfrm>
            <a:off x="4640873" y="1681163"/>
            <a:ext cx="3717681" cy="823912"/>
          </a:xfrm>
        </p:spPr>
        <p:txBody>
          <a:bodyPr anchor="b">
            <a:normAutofit/>
          </a:bodyPr>
          <a:lstStyle>
            <a:lvl1pPr marL="0" indent="0" algn="l" defTabSz="685800" rtl="0" eaLnBrk="1" latinLnBrk="0" hangingPunct="1">
              <a:lnSpc>
                <a:spcPct val="90000"/>
              </a:lnSpc>
              <a:spcBef>
                <a:spcPts val="750"/>
              </a:spcBef>
              <a:buFont typeface="Arial"/>
              <a:buNone/>
              <a:defRPr lang="nl-NL" sz="1800" b="0" i="0" kern="1200" baseline="0" dirty="0" smtClean="0">
                <a:solidFill>
                  <a:srgbClr val="01839E"/>
                </a:solidFill>
                <a:latin typeface="Open Sans" charset="0"/>
                <a:ea typeface="Open Sans" charset="0"/>
                <a:cs typeface="Open Sans"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15" name="Rechthoek 14"/>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7" name="Tijdelijke aanduiding voor dianummer 6"/>
          <p:cNvSpPr>
            <a:spLocks noGrp="1"/>
          </p:cNvSpPr>
          <p:nvPr>
            <p:ph type="sldNum" sz="quarter" idx="15"/>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chemeClr val="bg1">
                    <a:lumMod val="75000"/>
                  </a:schemeClr>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8" name="Date Placeholder 3"/>
          <p:cNvSpPr>
            <a:spLocks noGrp="1"/>
          </p:cNvSpPr>
          <p:nvPr>
            <p:ph type="dt" sz="half" idx="16"/>
          </p:nvPr>
        </p:nvSpPr>
        <p:spPr>
          <a:xfrm>
            <a:off x="531289" y="6419355"/>
            <a:ext cx="2049426" cy="365125"/>
          </a:xfrm>
          <a:prstGeom prst="rect">
            <a:avLst/>
          </a:prstGeom>
        </p:spPr>
        <p:txBody>
          <a:bodyPr vert="horz" lIns="91440" tIns="45720" rIns="91440" bIns="45720" rtlCol="0" anchor="ctr"/>
          <a:lstStyle>
            <a:lvl1pPr algn="l">
              <a:defRPr sz="1050" baseline="0">
                <a:solidFill>
                  <a:schemeClr val="bg1">
                    <a:lumMod val="75000"/>
                  </a:schemeClr>
                </a:solidFill>
                <a:latin typeface="Open Sans" charset="0"/>
                <a:ea typeface="Open Sans" charset="0"/>
                <a:cs typeface="Open Sans" charset="0"/>
              </a:defRPr>
            </a:lvl1pPr>
          </a:lstStyle>
          <a:p>
            <a:r>
              <a:rPr lang="en-US" dirty="0"/>
              <a:t>www.nji.nl   |   </a:t>
            </a:r>
            <a:fld id="{11526A41-9D52-C94E-BB30-B6FA638BD5F8}" type="datetime1">
              <a:rPr lang="nl-NL" smtClean="0"/>
              <a:t>13-10-2017</a:t>
            </a:fld>
            <a:r>
              <a:rPr lang="en-US" dirty="0"/>
              <a:t>   </a:t>
            </a:r>
          </a:p>
        </p:txBody>
      </p:sp>
      <p:pic>
        <p:nvPicPr>
          <p:cNvPr id="13"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Tree>
    <p:extLst>
      <p:ext uri="{BB962C8B-B14F-4D97-AF65-F5344CB8AC3E}">
        <p14:creationId xmlns:p14="http://schemas.microsoft.com/office/powerpoint/2010/main" val="3455646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13" name="Rechthoek 12"/>
          <p:cNvSpPr/>
          <p:nvPr/>
        </p:nvSpPr>
        <p:spPr>
          <a:xfrm>
            <a:off x="3774831" y="844062"/>
            <a:ext cx="5369169" cy="5442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bg1"/>
              </a:solidFill>
            </a:endParaRPr>
          </a:p>
        </p:txBody>
      </p:sp>
      <p:sp>
        <p:nvSpPr>
          <p:cNvPr id="3" name="Content Placeholder 2"/>
          <p:cNvSpPr>
            <a:spLocks noGrp="1"/>
          </p:cNvSpPr>
          <p:nvPr>
            <p:ph idx="1"/>
          </p:nvPr>
        </p:nvSpPr>
        <p:spPr>
          <a:xfrm>
            <a:off x="3968261" y="1211386"/>
            <a:ext cx="4919534" cy="4649665"/>
          </a:xfrm>
        </p:spPr>
        <p:txBody>
          <a:bodyPr/>
          <a:lstStyle>
            <a:lvl1pPr>
              <a:buClr>
                <a:schemeClr val="bg1"/>
              </a:buClr>
              <a:defRPr sz="1950">
                <a:solidFill>
                  <a:schemeClr val="bg1"/>
                </a:solidFill>
              </a:defRPr>
            </a:lvl1pPr>
            <a:lvl2pPr>
              <a:buClr>
                <a:schemeClr val="bg1"/>
              </a:buClr>
              <a:defRPr sz="1800">
                <a:solidFill>
                  <a:schemeClr val="bg1"/>
                </a:solidFill>
              </a:defRPr>
            </a:lvl2pPr>
            <a:lvl3pPr>
              <a:buClr>
                <a:schemeClr val="bg1"/>
              </a:buClr>
              <a:defRPr sz="1500">
                <a:solidFill>
                  <a:schemeClr val="bg1"/>
                </a:solidFill>
              </a:defRPr>
            </a:lvl3pPr>
            <a:lvl4pPr>
              <a:buClr>
                <a:schemeClr val="bg1"/>
              </a:buClr>
              <a:defRPr sz="1350">
                <a:solidFill>
                  <a:schemeClr val="bg1"/>
                </a:solidFill>
              </a:defRPr>
            </a:lvl4pPr>
            <a:lvl5pPr>
              <a:buClr>
                <a:schemeClr val="bg1"/>
              </a:buClr>
              <a:defRPr sz="1350">
                <a:solidFill>
                  <a:schemeClr val="bg1"/>
                </a:solidFill>
              </a:defRPr>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4" name="Rechthoek 13"/>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6"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chemeClr val="bg1">
                    <a:lumMod val="75000"/>
                  </a:schemeClr>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8" name="Date Placeholder 3"/>
          <p:cNvSpPr>
            <a:spLocks noGrp="1"/>
          </p:cNvSpPr>
          <p:nvPr>
            <p:ph type="dt" sz="half" idx="2"/>
          </p:nvPr>
        </p:nvSpPr>
        <p:spPr>
          <a:xfrm>
            <a:off x="531289" y="6419355"/>
            <a:ext cx="2049426" cy="365125"/>
          </a:xfrm>
          <a:prstGeom prst="rect">
            <a:avLst/>
          </a:prstGeom>
        </p:spPr>
        <p:txBody>
          <a:bodyPr vert="horz" lIns="91440" tIns="45720" rIns="91440" bIns="45720" rtlCol="0" anchor="ctr"/>
          <a:lstStyle>
            <a:lvl1pPr algn="l">
              <a:defRPr sz="1050" baseline="0">
                <a:solidFill>
                  <a:schemeClr val="bg1">
                    <a:lumMod val="75000"/>
                  </a:schemeClr>
                </a:solidFill>
                <a:latin typeface="Open Sans" charset="0"/>
                <a:ea typeface="Open Sans" charset="0"/>
                <a:cs typeface="Open Sans" charset="0"/>
              </a:defRPr>
            </a:lvl1pPr>
          </a:lstStyle>
          <a:p>
            <a:r>
              <a:rPr lang="en-US" dirty="0"/>
              <a:t>www.nji.nl   |   </a:t>
            </a:r>
            <a:fld id="{11526A41-9D52-C94E-BB30-B6FA638BD5F8}" type="datetime1">
              <a:rPr lang="nl-NL" smtClean="0"/>
              <a:t>13-10-2017</a:t>
            </a:fld>
            <a:r>
              <a:rPr lang="en-US" dirty="0"/>
              <a:t>   </a:t>
            </a:r>
          </a:p>
        </p:txBody>
      </p:sp>
      <p:pic>
        <p:nvPicPr>
          <p:cNvPr id="15"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
        <p:nvSpPr>
          <p:cNvPr id="17" name="Title 1"/>
          <p:cNvSpPr>
            <a:spLocks noGrp="1"/>
          </p:cNvSpPr>
          <p:nvPr>
            <p:ph type="title"/>
          </p:nvPr>
        </p:nvSpPr>
        <p:spPr>
          <a:xfrm>
            <a:off x="565367" y="933450"/>
            <a:ext cx="3180156" cy="819004"/>
          </a:xfrm>
        </p:spPr>
        <p:txBody>
          <a:bodyPr anchor="b"/>
          <a:lstStyle>
            <a:lvl1pPr>
              <a:defRPr sz="2400">
                <a:solidFill>
                  <a:srgbClr val="004152"/>
                </a:solidFill>
              </a:defRPr>
            </a:lvl1pPr>
          </a:lstStyle>
          <a:p>
            <a:r>
              <a:rPr lang="nl-NL"/>
              <a:t>Klik om de stijl te bewerken</a:t>
            </a:r>
            <a:endParaRPr lang="en-US" dirty="0"/>
          </a:p>
        </p:txBody>
      </p:sp>
      <p:sp>
        <p:nvSpPr>
          <p:cNvPr id="20" name="Ondertitel 2"/>
          <p:cNvSpPr>
            <a:spLocks noGrp="1"/>
          </p:cNvSpPr>
          <p:nvPr>
            <p:ph type="subTitle" idx="13" hasCustomPrompt="1"/>
          </p:nvPr>
        </p:nvSpPr>
        <p:spPr>
          <a:xfrm>
            <a:off x="565367" y="1891323"/>
            <a:ext cx="3180156" cy="4395177"/>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te bewerken</a:t>
            </a:r>
          </a:p>
        </p:txBody>
      </p:sp>
    </p:spTree>
    <p:extLst>
      <p:ext uri="{BB962C8B-B14F-4D97-AF65-F5344CB8AC3E}">
        <p14:creationId xmlns:p14="http://schemas.microsoft.com/office/powerpoint/2010/main" val="2410726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met Afbeelding">
    <p:spTree>
      <p:nvGrpSpPr>
        <p:cNvPr id="1" name=""/>
        <p:cNvGrpSpPr/>
        <p:nvPr/>
      </p:nvGrpSpPr>
      <p:grpSpPr>
        <a:xfrm>
          <a:off x="0" y="0"/>
          <a:ext cx="0" cy="0"/>
          <a:chOff x="0" y="0"/>
          <a:chExt cx="0" cy="0"/>
        </a:xfrm>
      </p:grpSpPr>
      <p:sp>
        <p:nvSpPr>
          <p:cNvPr id="22" name="Tijdelijke aanduiding voor afbeelding 14"/>
          <p:cNvSpPr>
            <a:spLocks noGrp="1"/>
          </p:cNvSpPr>
          <p:nvPr>
            <p:ph type="pic" sz="quarter" idx="15"/>
          </p:nvPr>
        </p:nvSpPr>
        <p:spPr>
          <a:xfrm>
            <a:off x="3895725" y="844063"/>
            <a:ext cx="5072428" cy="5442436"/>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dirty="0"/>
              <a:t>Klik op het pictogram als u een afbeelding wilt toevoegen</a:t>
            </a:r>
          </a:p>
        </p:txBody>
      </p:sp>
      <p:sp>
        <p:nvSpPr>
          <p:cNvPr id="13" name="Rechthoek 12"/>
          <p:cNvSpPr/>
          <p:nvPr/>
        </p:nvSpPr>
        <p:spPr>
          <a:xfrm>
            <a:off x="8968153"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5"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chemeClr val="bg1">
                    <a:lumMod val="75000"/>
                  </a:schemeClr>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6" name="Date Placeholder 3"/>
          <p:cNvSpPr>
            <a:spLocks noGrp="1"/>
          </p:cNvSpPr>
          <p:nvPr>
            <p:ph type="dt" sz="half" idx="2"/>
          </p:nvPr>
        </p:nvSpPr>
        <p:spPr>
          <a:xfrm>
            <a:off x="531289" y="6419355"/>
            <a:ext cx="2049426" cy="365125"/>
          </a:xfrm>
          <a:prstGeom prst="rect">
            <a:avLst/>
          </a:prstGeom>
        </p:spPr>
        <p:txBody>
          <a:bodyPr vert="horz" lIns="91440" tIns="45720" rIns="91440" bIns="45720" rtlCol="0" anchor="ctr"/>
          <a:lstStyle>
            <a:lvl1pPr algn="l">
              <a:defRPr sz="1050" baseline="0">
                <a:solidFill>
                  <a:schemeClr val="bg1">
                    <a:lumMod val="75000"/>
                  </a:schemeClr>
                </a:solidFill>
                <a:latin typeface="Open Sans" charset="0"/>
                <a:ea typeface="Open Sans" charset="0"/>
                <a:cs typeface="Open Sans" charset="0"/>
              </a:defRPr>
            </a:lvl1pPr>
          </a:lstStyle>
          <a:p>
            <a:r>
              <a:rPr lang="en-US" dirty="0"/>
              <a:t>www.nji.nl   |   </a:t>
            </a:r>
            <a:fld id="{11526A41-9D52-C94E-BB30-B6FA638BD5F8}" type="datetime1">
              <a:rPr lang="nl-NL" smtClean="0"/>
              <a:t>13-10-2017</a:t>
            </a:fld>
            <a:r>
              <a:rPr lang="en-US" dirty="0"/>
              <a:t>   </a:t>
            </a:r>
          </a:p>
        </p:txBody>
      </p:sp>
      <p:sp>
        <p:nvSpPr>
          <p:cNvPr id="19" name="Title 1"/>
          <p:cNvSpPr>
            <a:spLocks noGrp="1"/>
          </p:cNvSpPr>
          <p:nvPr>
            <p:ph type="title"/>
          </p:nvPr>
        </p:nvSpPr>
        <p:spPr>
          <a:xfrm>
            <a:off x="565367" y="789354"/>
            <a:ext cx="3180156" cy="963100"/>
          </a:xfrm>
        </p:spPr>
        <p:txBody>
          <a:bodyPr anchor="b"/>
          <a:lstStyle>
            <a:lvl1pPr>
              <a:defRPr sz="2400">
                <a:solidFill>
                  <a:srgbClr val="004152"/>
                </a:solidFill>
              </a:defRPr>
            </a:lvl1pPr>
          </a:lstStyle>
          <a:p>
            <a:r>
              <a:rPr lang="nl-NL"/>
              <a:t>Klik om de stijl te bewerken</a:t>
            </a:r>
            <a:endParaRPr lang="en-US" dirty="0"/>
          </a:p>
        </p:txBody>
      </p:sp>
      <p:sp>
        <p:nvSpPr>
          <p:cNvPr id="23" name="Ondertitel 2"/>
          <p:cNvSpPr>
            <a:spLocks noGrp="1"/>
          </p:cNvSpPr>
          <p:nvPr>
            <p:ph type="subTitle" idx="13" hasCustomPrompt="1"/>
          </p:nvPr>
        </p:nvSpPr>
        <p:spPr>
          <a:xfrm>
            <a:off x="565367" y="1891323"/>
            <a:ext cx="3180156" cy="4395177"/>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te bewerken</a:t>
            </a:r>
          </a:p>
        </p:txBody>
      </p:sp>
      <p:pic>
        <p:nvPicPr>
          <p:cNvPr id="11"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Tree>
    <p:extLst>
      <p:ext uri="{BB962C8B-B14F-4D97-AF65-F5344CB8AC3E}">
        <p14:creationId xmlns:p14="http://schemas.microsoft.com/office/powerpoint/2010/main" val="76495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71496"/>
            <a:ext cx="1696508" cy="526431"/>
          </a:xfrm>
          <a:prstGeom prst="rect">
            <a:avLst/>
          </a:prstGeom>
        </p:spPr>
      </p:pic>
      <p:sp>
        <p:nvSpPr>
          <p:cNvPr id="9" name="Rechthoek 8"/>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p:cNvSpPr>
            <a:spLocks noGrp="1"/>
          </p:cNvSpPr>
          <p:nvPr>
            <p:ph type="title"/>
          </p:nvPr>
        </p:nvSpPr>
        <p:spPr/>
        <p:txBody>
          <a:bodyPr/>
          <a:lstStyle>
            <a:lvl1pPr>
              <a:defRPr>
                <a:solidFill>
                  <a:srgbClr val="004152"/>
                </a:solidFill>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lvl1pPr>
              <a:defRPr>
                <a:solidFill>
                  <a:srgbClr val="004152"/>
                </a:solidFill>
                <a:latin typeface="Open Sans" charset="0"/>
                <a:ea typeface="Open Sans" charset="0"/>
                <a:cs typeface="Open Sans" charset="0"/>
              </a:defRPr>
            </a:lvl1pPr>
            <a:lvl2pPr>
              <a:defRPr>
                <a:solidFill>
                  <a:srgbClr val="004152"/>
                </a:solidFill>
                <a:latin typeface="Open Sans" charset="0"/>
                <a:ea typeface="Open Sans" charset="0"/>
                <a:cs typeface="Open Sans" charset="0"/>
              </a:defRPr>
            </a:lvl2pPr>
            <a:lvl3pPr>
              <a:defRPr>
                <a:solidFill>
                  <a:srgbClr val="004152"/>
                </a:solidFill>
                <a:latin typeface="Open Sans" charset="0"/>
                <a:ea typeface="Open Sans" charset="0"/>
                <a:cs typeface="Open Sans" charset="0"/>
              </a:defRPr>
            </a:lvl3pPr>
            <a:lvl4pPr>
              <a:defRPr>
                <a:solidFill>
                  <a:srgbClr val="004152"/>
                </a:solidFill>
                <a:latin typeface="Open Sans" charset="0"/>
                <a:ea typeface="Open Sans" charset="0"/>
                <a:cs typeface="Open Sans" charset="0"/>
              </a:defRPr>
            </a:lvl4pPr>
            <a:lvl5pPr>
              <a:defRPr>
                <a:solidFill>
                  <a:srgbClr val="004152"/>
                </a:solidFill>
                <a:latin typeface="Open Sans" charset="0"/>
                <a:ea typeface="Open Sans" charset="0"/>
                <a:cs typeface="Open Sans"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Ondertitel 2"/>
          <p:cNvSpPr>
            <a:spLocks noGrp="1"/>
          </p:cNvSpPr>
          <p:nvPr>
            <p:ph type="subTitle" idx="13"/>
          </p:nvPr>
        </p:nvSpPr>
        <p:spPr>
          <a:xfrm>
            <a:off x="531289" y="1468439"/>
            <a:ext cx="7815542" cy="417321"/>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NL" dirty="0"/>
          </a:p>
        </p:txBody>
      </p:sp>
      <p:sp>
        <p:nvSpPr>
          <p:cNvPr id="14"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5" name="Date Placeholder 3"/>
          <p:cNvSpPr>
            <a:spLocks noGrp="1"/>
          </p:cNvSpPr>
          <p:nvPr>
            <p:ph type="dt" sz="half" idx="2"/>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r>
              <a:rPr lang="nl-NL" dirty="0" smtClean="0"/>
              <a:t>www.nji.nl   |   21-2-2017   </a:t>
            </a:r>
            <a:endParaRPr lang="en-US" dirty="0"/>
          </a:p>
        </p:txBody>
      </p:sp>
    </p:spTree>
    <p:extLst>
      <p:ext uri="{BB962C8B-B14F-4D97-AF65-F5344CB8AC3E}">
        <p14:creationId xmlns:p14="http://schemas.microsoft.com/office/powerpoint/2010/main" val="6310347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ote Foto met Titel">
    <p:spTree>
      <p:nvGrpSpPr>
        <p:cNvPr id="1" name=""/>
        <p:cNvGrpSpPr/>
        <p:nvPr/>
      </p:nvGrpSpPr>
      <p:grpSpPr>
        <a:xfrm>
          <a:off x="0" y="0"/>
          <a:ext cx="0" cy="0"/>
          <a:chOff x="0" y="0"/>
          <a:chExt cx="0" cy="0"/>
        </a:xfrm>
      </p:grpSpPr>
      <p:sp>
        <p:nvSpPr>
          <p:cNvPr id="15" name="Tijdelijke aanduiding voor afbeelding 14"/>
          <p:cNvSpPr>
            <a:spLocks noGrp="1"/>
          </p:cNvSpPr>
          <p:nvPr>
            <p:ph type="pic" sz="quarter" idx="10"/>
          </p:nvPr>
        </p:nvSpPr>
        <p:spPr>
          <a:xfrm>
            <a:off x="0" y="2"/>
            <a:ext cx="9144000" cy="5103397"/>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dirty="0" smtClean="0"/>
              <a:t>Klik op het pictogram als u een afbeelding wilt toevoegen</a:t>
            </a:r>
            <a:endParaRPr lang="nl-NL" dirty="0"/>
          </a:p>
        </p:txBody>
      </p:sp>
      <p:sp>
        <p:nvSpPr>
          <p:cNvPr id="11" name="Rechthoek 10"/>
          <p:cNvSpPr/>
          <p:nvPr/>
        </p:nvSpPr>
        <p:spPr>
          <a:xfrm>
            <a:off x="0" y="5111756"/>
            <a:ext cx="9144000" cy="1754059"/>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3" name="Title 1"/>
          <p:cNvSpPr>
            <a:spLocks noGrp="1"/>
          </p:cNvSpPr>
          <p:nvPr>
            <p:ph type="title"/>
          </p:nvPr>
        </p:nvSpPr>
        <p:spPr>
          <a:xfrm>
            <a:off x="501982" y="5417815"/>
            <a:ext cx="6970014" cy="727520"/>
          </a:xfrm>
        </p:spPr>
        <p:txBody>
          <a:bodyPr/>
          <a:lstStyle>
            <a:lvl1pPr>
              <a:defRPr>
                <a:solidFill>
                  <a:schemeClr val="bg1"/>
                </a:solidFill>
              </a:defRPr>
            </a:lvl1pPr>
          </a:lstStyle>
          <a:p>
            <a:r>
              <a:rPr lang="nl-NL" smtClean="0"/>
              <a:t>Klik om de stijl te bewerken</a:t>
            </a:r>
            <a:endParaRPr lang="en-US" dirty="0"/>
          </a:p>
        </p:txBody>
      </p:sp>
      <p:cxnSp>
        <p:nvCxnSpPr>
          <p:cNvPr id="12" name="Rechte verbindingslijn 9"/>
          <p:cNvCxnSpPr/>
          <p:nvPr userDrawn="1"/>
        </p:nvCxnSpPr>
        <p:spPr>
          <a:xfrm>
            <a:off x="0" y="5105114"/>
            <a:ext cx="9144000" cy="0"/>
          </a:xfrm>
          <a:prstGeom prst="line">
            <a:avLst/>
          </a:prstGeom>
          <a:ln w="12700">
            <a:solidFill>
              <a:srgbClr val="00232D"/>
            </a:solidFill>
          </a:ln>
        </p:spPr>
        <p:style>
          <a:lnRef idx="1">
            <a:schemeClr val="accent1"/>
          </a:lnRef>
          <a:fillRef idx="0">
            <a:schemeClr val="accent1"/>
          </a:fillRef>
          <a:effectRef idx="0">
            <a:schemeClr val="accent1"/>
          </a:effectRef>
          <a:fontRef idx="minor">
            <a:schemeClr val="tx1"/>
          </a:fontRef>
        </p:style>
      </p:cxnSp>
      <p:sp>
        <p:nvSpPr>
          <p:cNvPr id="16"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7" name="Date Placeholder 3"/>
          <p:cNvSpPr>
            <a:spLocks noGrp="1"/>
          </p:cNvSpPr>
          <p:nvPr>
            <p:ph type="dt" sz="half" idx="2"/>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r>
              <a:rPr lang="nl-NL" dirty="0" smtClean="0"/>
              <a:t>www.nji.nl   |   21-2-2017   </a:t>
            </a:r>
            <a:endParaRPr lang="en-US" dirty="0"/>
          </a:p>
        </p:txBody>
      </p:sp>
    </p:spTree>
    <p:extLst>
      <p:ext uri="{BB962C8B-B14F-4D97-AF65-F5344CB8AC3E}">
        <p14:creationId xmlns:p14="http://schemas.microsoft.com/office/powerpoint/2010/main" val="11650130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met Foto">
    <p:spTree>
      <p:nvGrpSpPr>
        <p:cNvPr id="1" name=""/>
        <p:cNvGrpSpPr/>
        <p:nvPr/>
      </p:nvGrpSpPr>
      <p:grpSpPr>
        <a:xfrm>
          <a:off x="0" y="0"/>
          <a:ext cx="0" cy="0"/>
          <a:chOff x="0" y="0"/>
          <a:chExt cx="0" cy="0"/>
        </a:xfrm>
      </p:grpSpPr>
      <p:sp>
        <p:nvSpPr>
          <p:cNvPr id="13" name="Tijdelijke aanduiding voor afbeelding 14"/>
          <p:cNvSpPr>
            <a:spLocks noGrp="1"/>
          </p:cNvSpPr>
          <p:nvPr>
            <p:ph type="pic" sz="quarter" idx="10"/>
          </p:nvPr>
        </p:nvSpPr>
        <p:spPr>
          <a:xfrm>
            <a:off x="0" y="1475972"/>
            <a:ext cx="9144000" cy="4801494"/>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dirty="0" smtClean="0"/>
              <a:t>Klik op het pictogram als u een afbeelding wilt toevoegen</a:t>
            </a:r>
            <a:endParaRPr lang="nl-NL" dirty="0"/>
          </a:p>
        </p:txBody>
      </p:sp>
      <p:sp>
        <p:nvSpPr>
          <p:cNvPr id="14" name="Rechthoek 13"/>
          <p:cNvSpPr/>
          <p:nvPr/>
        </p:nvSpPr>
        <p:spPr>
          <a:xfrm>
            <a:off x="0" y="6291386"/>
            <a:ext cx="9144000" cy="574429"/>
          </a:xfrm>
          <a:prstGeom prst="rect">
            <a:avLst/>
          </a:prstGeom>
          <a:solidFill>
            <a:srgbClr val="0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2" name="Title 1"/>
          <p:cNvSpPr>
            <a:spLocks noGrp="1"/>
          </p:cNvSpPr>
          <p:nvPr>
            <p:ph type="title"/>
          </p:nvPr>
        </p:nvSpPr>
        <p:spPr>
          <a:xfrm>
            <a:off x="792714" y="646850"/>
            <a:ext cx="6970014" cy="727520"/>
          </a:xfrm>
        </p:spPr>
        <p:txBody>
          <a:bodyPr/>
          <a:lstStyle>
            <a:lvl1pPr>
              <a:defRPr>
                <a:solidFill>
                  <a:srgbClr val="004152"/>
                </a:solidFill>
              </a:defRPr>
            </a:lvl1pPr>
          </a:lstStyle>
          <a:p>
            <a:r>
              <a:rPr lang="nl-NL" smtClean="0"/>
              <a:t>Klik om de stijl te bewerken</a:t>
            </a:r>
            <a:endParaRPr lang="en-US" dirty="0"/>
          </a:p>
        </p:txBody>
      </p:sp>
      <p:cxnSp>
        <p:nvCxnSpPr>
          <p:cNvPr id="15" name="Rechte verbindingslijn 9"/>
          <p:cNvCxnSpPr/>
          <p:nvPr userDrawn="1"/>
        </p:nvCxnSpPr>
        <p:spPr>
          <a:xfrm>
            <a:off x="0" y="6285578"/>
            <a:ext cx="9144000" cy="0"/>
          </a:xfrm>
          <a:prstGeom prst="line">
            <a:avLst/>
          </a:prstGeom>
          <a:ln w="12700">
            <a:solidFill>
              <a:srgbClr val="00232D"/>
            </a:solidFill>
          </a:ln>
        </p:spPr>
        <p:style>
          <a:lnRef idx="1">
            <a:schemeClr val="accent1"/>
          </a:lnRef>
          <a:fillRef idx="0">
            <a:schemeClr val="accent1"/>
          </a:fillRef>
          <a:effectRef idx="0">
            <a:schemeClr val="accent1"/>
          </a:effectRef>
          <a:fontRef idx="minor">
            <a:schemeClr val="tx1"/>
          </a:fontRef>
        </p:style>
      </p:cxn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71496"/>
            <a:ext cx="1696508" cy="526431"/>
          </a:xfrm>
          <a:prstGeom prst="rect">
            <a:avLst/>
          </a:prstGeom>
        </p:spPr>
      </p:pic>
      <p:sp>
        <p:nvSpPr>
          <p:cNvPr id="18"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9" name="Date Placeholder 3"/>
          <p:cNvSpPr>
            <a:spLocks noGrp="1"/>
          </p:cNvSpPr>
          <p:nvPr>
            <p:ph type="dt" sz="half" idx="2"/>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r>
              <a:rPr lang="nl-NL" dirty="0" smtClean="0"/>
              <a:t>www.nji.nl   |   21-2-2017   </a:t>
            </a:r>
            <a:endParaRPr lang="en-US" dirty="0"/>
          </a:p>
        </p:txBody>
      </p:sp>
    </p:spTree>
    <p:extLst>
      <p:ext uri="{BB962C8B-B14F-4D97-AF65-F5344CB8AC3E}">
        <p14:creationId xmlns:p14="http://schemas.microsoft.com/office/powerpoint/2010/main" val="16840385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met Foto 2">
    <p:spTree>
      <p:nvGrpSpPr>
        <p:cNvPr id="1" name=""/>
        <p:cNvGrpSpPr/>
        <p:nvPr/>
      </p:nvGrpSpPr>
      <p:grpSpPr>
        <a:xfrm>
          <a:off x="0" y="0"/>
          <a:ext cx="0" cy="0"/>
          <a:chOff x="0" y="0"/>
          <a:chExt cx="0" cy="0"/>
        </a:xfrm>
      </p:grpSpPr>
      <p:sp>
        <p:nvSpPr>
          <p:cNvPr id="11" name="Tijdelijke aanduiding voor afbeelding 14"/>
          <p:cNvSpPr>
            <a:spLocks noGrp="1"/>
          </p:cNvSpPr>
          <p:nvPr>
            <p:ph type="pic" sz="quarter" idx="14"/>
          </p:nvPr>
        </p:nvSpPr>
        <p:spPr>
          <a:xfrm>
            <a:off x="137817" y="1612900"/>
            <a:ext cx="9006184" cy="4673600"/>
          </a:xfrm>
        </p:spPr>
        <p:txBody>
          <a:bodyPr/>
          <a:lstStyle/>
          <a:p>
            <a:r>
              <a:rPr lang="nl-NL" dirty="0" smtClean="0"/>
              <a:t>Klik op het pictogram als u een afbeelding wilt toevoegen</a:t>
            </a:r>
            <a:endParaRPr lang="nl-NL" dirty="0"/>
          </a:p>
        </p:txBody>
      </p:sp>
      <p:sp>
        <p:nvSpPr>
          <p:cNvPr id="2" name="Title 1"/>
          <p:cNvSpPr>
            <a:spLocks noGrp="1"/>
          </p:cNvSpPr>
          <p:nvPr>
            <p:ph type="title"/>
          </p:nvPr>
        </p:nvSpPr>
        <p:spPr>
          <a:xfrm>
            <a:off x="574431" y="731520"/>
            <a:ext cx="7766539" cy="727520"/>
          </a:xfrm>
        </p:spPr>
        <p:txBody>
          <a:bodyPr/>
          <a:lstStyle>
            <a:lvl1pPr>
              <a:defRPr>
                <a:solidFill>
                  <a:srgbClr val="004152"/>
                </a:solidFill>
              </a:defRPr>
            </a:lvl1pPr>
          </a:lstStyle>
          <a:p>
            <a:r>
              <a:rPr lang="nl-NL" smtClean="0"/>
              <a:t>Klik om de stijl te bewerken</a:t>
            </a:r>
            <a:endParaRPr lang="en-US" dirty="0"/>
          </a:p>
        </p:txBody>
      </p:sp>
      <p:sp>
        <p:nvSpPr>
          <p:cNvPr id="13" name="Rechthoek 12"/>
          <p:cNvSpPr/>
          <p:nvPr/>
        </p:nvSpPr>
        <p:spPr>
          <a:xfrm>
            <a:off x="-5862" y="1612900"/>
            <a:ext cx="175847" cy="467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pic>
        <p:nvPicPr>
          <p:cNvPr id="10"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
        <p:nvSpPr>
          <p:cNvPr id="12"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4" name="Date Placeholder 3"/>
          <p:cNvSpPr>
            <a:spLocks noGrp="1"/>
          </p:cNvSpPr>
          <p:nvPr>
            <p:ph type="dt" sz="half" idx="2"/>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r>
              <a:rPr lang="nl-NL" dirty="0" smtClean="0"/>
              <a:t>www.nji.nl   |   21-2-2017   </a:t>
            </a:r>
            <a:endParaRPr lang="en-US" dirty="0"/>
          </a:p>
        </p:txBody>
      </p:sp>
    </p:spTree>
    <p:extLst>
      <p:ext uri="{BB962C8B-B14F-4D97-AF65-F5344CB8AC3E}">
        <p14:creationId xmlns:p14="http://schemas.microsoft.com/office/powerpoint/2010/main" val="21613264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links - Content rechts">
    <p:spTree>
      <p:nvGrpSpPr>
        <p:cNvPr id="1" name=""/>
        <p:cNvGrpSpPr/>
        <p:nvPr/>
      </p:nvGrpSpPr>
      <p:grpSpPr>
        <a:xfrm>
          <a:off x="0" y="0"/>
          <a:ext cx="0" cy="0"/>
          <a:chOff x="0" y="0"/>
          <a:chExt cx="0" cy="0"/>
        </a:xfrm>
      </p:grpSpPr>
      <p:sp>
        <p:nvSpPr>
          <p:cNvPr id="15" name="Tijdelijke aanduiding voor afbeelding 14"/>
          <p:cNvSpPr>
            <a:spLocks noGrp="1"/>
          </p:cNvSpPr>
          <p:nvPr>
            <p:ph type="pic" sz="quarter" idx="14"/>
          </p:nvPr>
        </p:nvSpPr>
        <p:spPr>
          <a:xfrm>
            <a:off x="169986" y="844064"/>
            <a:ext cx="3106615" cy="5442437"/>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Char char="•"/>
              <a:tabLst/>
              <a:defRPr/>
            </a:lvl1pPr>
          </a:lstStyle>
          <a:p>
            <a:r>
              <a:rPr lang="nl-NL" dirty="0" smtClean="0"/>
              <a:t>Klik op het pictogram als u een afbeelding wilt toevoegen</a:t>
            </a:r>
            <a:endParaRPr lang="nl-NL" dirty="0"/>
          </a:p>
        </p:txBody>
      </p:sp>
      <p:sp>
        <p:nvSpPr>
          <p:cNvPr id="4" name="Content Placeholder 3"/>
          <p:cNvSpPr>
            <a:spLocks noGrp="1"/>
          </p:cNvSpPr>
          <p:nvPr>
            <p:ph sz="half" idx="2"/>
          </p:nvPr>
        </p:nvSpPr>
        <p:spPr>
          <a:xfrm>
            <a:off x="3497919" y="2108200"/>
            <a:ext cx="5386243" cy="4068763"/>
          </a:xfrm>
        </p:spPr>
        <p:txBody>
          <a:bodyPr/>
          <a:lstStyle>
            <a:lvl1pPr>
              <a:defRPr sz="2400"/>
            </a:lvl1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Title 1"/>
          <p:cNvSpPr>
            <a:spLocks noGrp="1"/>
          </p:cNvSpPr>
          <p:nvPr>
            <p:ph type="title"/>
          </p:nvPr>
        </p:nvSpPr>
        <p:spPr>
          <a:xfrm>
            <a:off x="3497919" y="737496"/>
            <a:ext cx="5386242" cy="727520"/>
          </a:xfrm>
        </p:spPr>
        <p:txBody>
          <a:bodyPr/>
          <a:lstStyle>
            <a:lvl1pPr>
              <a:defRPr>
                <a:solidFill>
                  <a:srgbClr val="004152"/>
                </a:solidFill>
              </a:defRPr>
            </a:lvl1pPr>
          </a:lstStyle>
          <a:p>
            <a:r>
              <a:rPr lang="nl-NL" smtClean="0"/>
              <a:t>Klik om de stijl te bewerken</a:t>
            </a:r>
            <a:endParaRPr lang="en-US" dirty="0"/>
          </a:p>
        </p:txBody>
      </p:sp>
      <p:sp>
        <p:nvSpPr>
          <p:cNvPr id="14" name="Ondertitel 2"/>
          <p:cNvSpPr>
            <a:spLocks noGrp="1"/>
          </p:cNvSpPr>
          <p:nvPr>
            <p:ph type="subTitle" idx="13" hasCustomPrompt="1"/>
          </p:nvPr>
        </p:nvSpPr>
        <p:spPr>
          <a:xfrm>
            <a:off x="3497919" y="1490743"/>
            <a:ext cx="5386242" cy="417321"/>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smtClean="0"/>
              <a:t>Klik om de ondertitelstijl te bewerken</a:t>
            </a:r>
            <a:endParaRPr lang="nl-NL" dirty="0"/>
          </a:p>
        </p:txBody>
      </p:sp>
      <p:sp>
        <p:nvSpPr>
          <p:cNvPr id="12" name="Rechthoek 11"/>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pic>
        <p:nvPicPr>
          <p:cNvPr id="17"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56073"/>
            <a:ext cx="1696508" cy="553651"/>
          </a:xfrm>
          <a:prstGeom prst="rect">
            <a:avLst/>
          </a:prstGeom>
        </p:spPr>
      </p:pic>
      <p:sp>
        <p:nvSpPr>
          <p:cNvPr id="16"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8" name="Date Placeholder 3"/>
          <p:cNvSpPr>
            <a:spLocks noGrp="1"/>
          </p:cNvSpPr>
          <p:nvPr>
            <p:ph type="dt" sz="half" idx="15"/>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r>
              <a:rPr lang="nl-NL" dirty="0" smtClean="0"/>
              <a:t>www.nji.nl   |   21-2-2017   </a:t>
            </a:r>
            <a:endParaRPr lang="en-US" dirty="0"/>
          </a:p>
        </p:txBody>
      </p:sp>
    </p:spTree>
    <p:extLst>
      <p:ext uri="{BB962C8B-B14F-4D97-AF65-F5344CB8AC3E}">
        <p14:creationId xmlns:p14="http://schemas.microsoft.com/office/powerpoint/2010/main" val="39347261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5059" y="1681163"/>
            <a:ext cx="3703123" cy="823912"/>
          </a:xfrm>
        </p:spPr>
        <p:txBody>
          <a:bodyPr anchor="b">
            <a:normAutofit/>
          </a:bodyPr>
          <a:lstStyle>
            <a:lvl1pPr marL="0" indent="0" algn="l" defTabSz="685800" rtl="0" eaLnBrk="1" latinLnBrk="0" hangingPunct="1">
              <a:lnSpc>
                <a:spcPct val="90000"/>
              </a:lnSpc>
              <a:spcBef>
                <a:spcPts val="750"/>
              </a:spcBef>
              <a:buFont typeface="Arial"/>
              <a:buNone/>
              <a:defRPr lang="nl-NL" sz="1800" b="0" i="0" kern="1200" baseline="0" dirty="0" smtClean="0">
                <a:solidFill>
                  <a:srgbClr val="01839E"/>
                </a:solidFill>
                <a:latin typeface="Open Sans" charset="0"/>
                <a:ea typeface="Open Sans" charset="0"/>
                <a:cs typeface="Open Sans"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4" name="Content Placeholder 3"/>
          <p:cNvSpPr>
            <a:spLocks noGrp="1"/>
          </p:cNvSpPr>
          <p:nvPr>
            <p:ph sz="half" idx="2"/>
          </p:nvPr>
        </p:nvSpPr>
        <p:spPr>
          <a:xfrm>
            <a:off x="795059" y="2660905"/>
            <a:ext cx="3703123" cy="352875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Content Placeholder 5"/>
          <p:cNvSpPr>
            <a:spLocks noGrp="1"/>
          </p:cNvSpPr>
          <p:nvPr>
            <p:ph sz="quarter" idx="4"/>
          </p:nvPr>
        </p:nvSpPr>
        <p:spPr>
          <a:xfrm>
            <a:off x="4640873" y="2660905"/>
            <a:ext cx="3717681" cy="352875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4" name="Title 1"/>
          <p:cNvSpPr>
            <a:spLocks noGrp="1"/>
          </p:cNvSpPr>
          <p:nvPr>
            <p:ph type="title"/>
          </p:nvPr>
        </p:nvSpPr>
        <p:spPr>
          <a:xfrm>
            <a:off x="795058" y="731520"/>
            <a:ext cx="7551773" cy="727520"/>
          </a:xfrm>
        </p:spPr>
        <p:txBody>
          <a:bodyPr/>
          <a:lstStyle>
            <a:lvl1pPr>
              <a:defRPr>
                <a:solidFill>
                  <a:srgbClr val="004152"/>
                </a:solidFill>
              </a:defRPr>
            </a:lvl1pPr>
          </a:lstStyle>
          <a:p>
            <a:r>
              <a:rPr lang="nl-NL" smtClean="0"/>
              <a:t>Klik om de stijl te bewerken</a:t>
            </a:r>
            <a:endParaRPr lang="en-US" dirty="0"/>
          </a:p>
        </p:txBody>
      </p:sp>
      <p:sp>
        <p:nvSpPr>
          <p:cNvPr id="19" name="Text Placeholder 2"/>
          <p:cNvSpPr>
            <a:spLocks noGrp="1"/>
          </p:cNvSpPr>
          <p:nvPr>
            <p:ph type="body" idx="14"/>
          </p:nvPr>
        </p:nvSpPr>
        <p:spPr>
          <a:xfrm>
            <a:off x="4640873" y="1681163"/>
            <a:ext cx="3717681" cy="823912"/>
          </a:xfrm>
        </p:spPr>
        <p:txBody>
          <a:bodyPr anchor="b">
            <a:normAutofit/>
          </a:bodyPr>
          <a:lstStyle>
            <a:lvl1pPr marL="0" indent="0" algn="l" defTabSz="685800" rtl="0" eaLnBrk="1" latinLnBrk="0" hangingPunct="1">
              <a:lnSpc>
                <a:spcPct val="90000"/>
              </a:lnSpc>
              <a:spcBef>
                <a:spcPts val="750"/>
              </a:spcBef>
              <a:buFont typeface="Arial"/>
              <a:buNone/>
              <a:defRPr lang="nl-NL" sz="1800" b="0" i="0" kern="1200" baseline="0" dirty="0" smtClean="0">
                <a:solidFill>
                  <a:srgbClr val="01839E"/>
                </a:solidFill>
                <a:latin typeface="Open Sans" charset="0"/>
                <a:ea typeface="Open Sans" charset="0"/>
                <a:cs typeface="Open Sans"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15" name="Rechthoek 14"/>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71496"/>
            <a:ext cx="1696508" cy="526431"/>
          </a:xfrm>
          <a:prstGeom prst="rect">
            <a:avLst/>
          </a:prstGeom>
        </p:spPr>
      </p:pic>
      <p:sp>
        <p:nvSpPr>
          <p:cNvPr id="16" name="Tijdelijke aanduiding voor dianummer 6"/>
          <p:cNvSpPr>
            <a:spLocks noGrp="1"/>
          </p:cNvSpPr>
          <p:nvPr>
            <p:ph type="sldNum" sz="quarter" idx="15"/>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7" name="Date Placeholder 3"/>
          <p:cNvSpPr>
            <a:spLocks noGrp="1"/>
          </p:cNvSpPr>
          <p:nvPr>
            <p:ph type="dt" sz="half" idx="16"/>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r>
              <a:rPr lang="nl-NL" dirty="0" smtClean="0"/>
              <a:t>www.nji.nl   |   21-2-2017   </a:t>
            </a:r>
            <a:endParaRPr lang="en-US" dirty="0"/>
          </a:p>
        </p:txBody>
      </p:sp>
    </p:spTree>
    <p:extLst>
      <p:ext uri="{BB962C8B-B14F-4D97-AF65-F5344CB8AC3E}">
        <p14:creationId xmlns:p14="http://schemas.microsoft.com/office/powerpoint/2010/main" val="32505710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13" name="Rechthoek 12"/>
          <p:cNvSpPr/>
          <p:nvPr/>
        </p:nvSpPr>
        <p:spPr>
          <a:xfrm>
            <a:off x="3774831" y="844062"/>
            <a:ext cx="5369169" cy="5442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bg1"/>
              </a:solidFill>
            </a:endParaRPr>
          </a:p>
        </p:txBody>
      </p:sp>
      <p:sp>
        <p:nvSpPr>
          <p:cNvPr id="3" name="Content Placeholder 2"/>
          <p:cNvSpPr>
            <a:spLocks noGrp="1"/>
          </p:cNvSpPr>
          <p:nvPr>
            <p:ph idx="1"/>
          </p:nvPr>
        </p:nvSpPr>
        <p:spPr>
          <a:xfrm>
            <a:off x="3968261" y="1211386"/>
            <a:ext cx="4919534" cy="4649665"/>
          </a:xfrm>
        </p:spPr>
        <p:txBody>
          <a:bodyPr/>
          <a:lstStyle>
            <a:lvl1pPr>
              <a:buClr>
                <a:schemeClr val="bg1"/>
              </a:buClr>
              <a:defRPr sz="1950">
                <a:solidFill>
                  <a:schemeClr val="bg1"/>
                </a:solidFill>
              </a:defRPr>
            </a:lvl1pPr>
            <a:lvl2pPr>
              <a:buClr>
                <a:schemeClr val="bg1"/>
              </a:buClr>
              <a:defRPr sz="1800">
                <a:solidFill>
                  <a:schemeClr val="bg1"/>
                </a:solidFill>
              </a:defRPr>
            </a:lvl2pPr>
            <a:lvl3pPr>
              <a:buClr>
                <a:schemeClr val="bg1"/>
              </a:buClr>
              <a:defRPr sz="1500">
                <a:solidFill>
                  <a:schemeClr val="bg1"/>
                </a:solidFill>
              </a:defRPr>
            </a:lvl3pPr>
            <a:lvl4pPr>
              <a:buClr>
                <a:schemeClr val="bg1"/>
              </a:buClr>
              <a:defRPr sz="1350">
                <a:solidFill>
                  <a:schemeClr val="bg1"/>
                </a:solidFill>
              </a:defRPr>
            </a:lvl4pPr>
            <a:lvl5pPr>
              <a:buClr>
                <a:schemeClr val="bg1"/>
              </a:buClr>
              <a:defRPr sz="1350">
                <a:solidFill>
                  <a:schemeClr val="bg1"/>
                </a:solidFill>
              </a:defRPr>
            </a:lvl5pPr>
            <a:lvl6pPr>
              <a:defRPr sz="1500"/>
            </a:lvl6pPr>
            <a:lvl7pPr>
              <a:defRPr sz="1500"/>
            </a:lvl7pPr>
            <a:lvl8pPr>
              <a:defRPr sz="1500"/>
            </a:lvl8pPr>
            <a:lvl9pPr>
              <a:defRPr sz="15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4" name="Rechthoek 13"/>
          <p:cNvSpPr/>
          <p:nvPr/>
        </p:nvSpPr>
        <p:spPr>
          <a:xfrm>
            <a:off x="-5862" y="844062"/>
            <a:ext cx="175847" cy="544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7" name="Title 1"/>
          <p:cNvSpPr>
            <a:spLocks noGrp="1"/>
          </p:cNvSpPr>
          <p:nvPr>
            <p:ph type="title"/>
          </p:nvPr>
        </p:nvSpPr>
        <p:spPr>
          <a:xfrm>
            <a:off x="565367" y="933450"/>
            <a:ext cx="3180156" cy="819004"/>
          </a:xfrm>
        </p:spPr>
        <p:txBody>
          <a:bodyPr anchor="b"/>
          <a:lstStyle>
            <a:lvl1pPr>
              <a:defRPr sz="2400">
                <a:solidFill>
                  <a:srgbClr val="004152"/>
                </a:solidFill>
              </a:defRPr>
            </a:lvl1pPr>
          </a:lstStyle>
          <a:p>
            <a:r>
              <a:rPr lang="nl-NL" smtClean="0"/>
              <a:t>Klik om de stijl te bewerken</a:t>
            </a:r>
            <a:endParaRPr lang="en-US" dirty="0"/>
          </a:p>
        </p:txBody>
      </p:sp>
      <p:sp>
        <p:nvSpPr>
          <p:cNvPr id="20" name="Ondertitel 2"/>
          <p:cNvSpPr>
            <a:spLocks noGrp="1"/>
          </p:cNvSpPr>
          <p:nvPr>
            <p:ph type="subTitle" idx="13" hasCustomPrompt="1"/>
          </p:nvPr>
        </p:nvSpPr>
        <p:spPr>
          <a:xfrm>
            <a:off x="565367" y="1891323"/>
            <a:ext cx="3180156" cy="4395177"/>
          </a:xfrm>
        </p:spPr>
        <p:txBody>
          <a:bodyPr/>
          <a:lstStyle>
            <a:lvl1pPr marL="0" indent="0" algn="l">
              <a:buNone/>
              <a:defRPr lang="nl-NL" sz="1800" b="0" i="0" kern="1200" baseline="0" dirty="0" smtClean="0">
                <a:solidFill>
                  <a:srgbClr val="01839E"/>
                </a:solidFill>
                <a:latin typeface="Open Sans" charset="0"/>
                <a:ea typeface="Open Sans" charset="0"/>
                <a:cs typeface="Open Sans"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smtClean="0"/>
              <a:t>Klik om de ondertitelstijl te bewerken</a:t>
            </a:r>
            <a:endParaRPr lang="nl-NL" dirty="0"/>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9704" y="171496"/>
            <a:ext cx="1696508" cy="526431"/>
          </a:xfrm>
          <a:prstGeom prst="rect">
            <a:avLst/>
          </a:prstGeom>
        </p:spPr>
      </p:pic>
      <p:sp>
        <p:nvSpPr>
          <p:cNvPr id="15"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16" name="Date Placeholder 3"/>
          <p:cNvSpPr>
            <a:spLocks noGrp="1"/>
          </p:cNvSpPr>
          <p:nvPr>
            <p:ph type="dt" sz="half" idx="2"/>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r>
              <a:rPr lang="nl-NL" dirty="0" smtClean="0"/>
              <a:t>www.nji.nl   |   21-2-2017   </a:t>
            </a:r>
            <a:endParaRPr lang="en-US" dirty="0"/>
          </a:p>
        </p:txBody>
      </p:sp>
    </p:spTree>
    <p:extLst>
      <p:ext uri="{BB962C8B-B14F-4D97-AF65-F5344CB8AC3E}">
        <p14:creationId xmlns:p14="http://schemas.microsoft.com/office/powerpoint/2010/main" val="34796881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1289" y="731520"/>
            <a:ext cx="8085172" cy="727520"/>
          </a:xfrm>
          <a:prstGeom prst="rect">
            <a:avLst/>
          </a:prstGeom>
        </p:spPr>
        <p:txBody>
          <a:bodyPr vert="horz" lIns="91440" tIns="45720" rIns="91440" bIns="45720" rtlCol="0" anchor="ctr">
            <a:normAutofit/>
          </a:bodyPr>
          <a:lstStyle/>
          <a:p>
            <a:r>
              <a:rPr lang="nl-NL" dirty="0" smtClean="0"/>
              <a:t>Titelstijl van model bewerken</a:t>
            </a:r>
            <a:endParaRPr lang="en-US" dirty="0"/>
          </a:p>
        </p:txBody>
      </p:sp>
      <p:sp>
        <p:nvSpPr>
          <p:cNvPr id="3" name="Text Placeholder 2"/>
          <p:cNvSpPr>
            <a:spLocks noGrp="1"/>
          </p:cNvSpPr>
          <p:nvPr>
            <p:ph type="body" idx="1"/>
          </p:nvPr>
        </p:nvSpPr>
        <p:spPr>
          <a:xfrm>
            <a:off x="531289" y="2190560"/>
            <a:ext cx="8085172" cy="398640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7"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8" name="Date Placeholder 3"/>
          <p:cNvSpPr>
            <a:spLocks noGrp="1"/>
          </p:cNvSpPr>
          <p:nvPr>
            <p:ph type="dt" sz="half" idx="2"/>
          </p:nvPr>
        </p:nvSpPr>
        <p:spPr>
          <a:xfrm>
            <a:off x="531289" y="6416397"/>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r>
              <a:rPr lang="nl-NL" dirty="0" smtClean="0"/>
              <a:t>www.nji.nl   |   21-2-2017   </a:t>
            </a:r>
            <a:endParaRPr lang="en-US" dirty="0"/>
          </a:p>
        </p:txBody>
      </p:sp>
    </p:spTree>
    <p:extLst>
      <p:ext uri="{BB962C8B-B14F-4D97-AF65-F5344CB8AC3E}">
        <p14:creationId xmlns:p14="http://schemas.microsoft.com/office/powerpoint/2010/main" val="3837328613"/>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690" r:id="rId11"/>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2850" kern="1200" baseline="0">
          <a:solidFill>
            <a:srgbClr val="005566"/>
          </a:solidFill>
          <a:latin typeface="Open Sans Light" charset="0"/>
          <a:ea typeface="+mj-ea"/>
          <a:cs typeface="+mj-cs"/>
        </a:defRPr>
      </a:lvl1pPr>
    </p:titleStyle>
    <p:bodyStyle>
      <a:lvl1pPr marL="171450" indent="-171450" algn="l" defTabSz="685800" rtl="0" eaLnBrk="1" latinLnBrk="0" hangingPunct="1">
        <a:lnSpc>
          <a:spcPct val="90000"/>
        </a:lnSpc>
        <a:spcBef>
          <a:spcPts val="750"/>
        </a:spcBef>
        <a:buClr>
          <a:schemeClr val="accent5"/>
        </a:buClr>
        <a:buFont typeface="Open Sans" panose="020B0606030504020204" pitchFamily="34" charset="0"/>
        <a:buChar char="›"/>
        <a:defRPr sz="1950" b="0" i="0" kern="1200">
          <a:solidFill>
            <a:schemeClr val="tx1"/>
          </a:solidFill>
          <a:latin typeface="Open Sans" charset="0"/>
          <a:ea typeface="Open Sans" charset="0"/>
          <a:cs typeface="Open Sans" charset="0"/>
        </a:defRPr>
      </a:lvl1pPr>
      <a:lvl2pPr marL="514350" indent="-171450" algn="l" defTabSz="685800" rtl="0" eaLnBrk="1" latinLnBrk="0" hangingPunct="1">
        <a:lnSpc>
          <a:spcPct val="130000"/>
        </a:lnSpc>
        <a:spcBef>
          <a:spcPts val="375"/>
        </a:spcBef>
        <a:buClr>
          <a:srgbClr val="C00000"/>
        </a:buClr>
        <a:buFont typeface="Arial"/>
        <a:buChar char="•"/>
        <a:defRPr sz="1800" b="0" i="0" kern="1200">
          <a:solidFill>
            <a:schemeClr val="tx1"/>
          </a:solidFill>
          <a:latin typeface="Open Sans" charset="0"/>
          <a:ea typeface="Open Sans" charset="0"/>
          <a:cs typeface="Open Sans" charset="0"/>
        </a:defRPr>
      </a:lvl2pPr>
      <a:lvl3pPr marL="857250" indent="-171450" algn="l" defTabSz="685800" rtl="0" eaLnBrk="1" latinLnBrk="0" hangingPunct="1">
        <a:lnSpc>
          <a:spcPct val="130000"/>
        </a:lnSpc>
        <a:spcBef>
          <a:spcPts val="375"/>
        </a:spcBef>
        <a:buClr>
          <a:srgbClr val="C00000"/>
        </a:buClr>
        <a:buFont typeface="Arial"/>
        <a:buChar char="•"/>
        <a:defRPr sz="1500" b="0" i="0" kern="1200">
          <a:solidFill>
            <a:schemeClr val="tx1"/>
          </a:solidFill>
          <a:latin typeface="Open Sans" charset="0"/>
          <a:ea typeface="Open Sans" charset="0"/>
          <a:cs typeface="Open Sans" charset="0"/>
        </a:defRPr>
      </a:lvl3pPr>
      <a:lvl4pPr marL="1200150" indent="-171450" algn="l" defTabSz="685800" rtl="0" eaLnBrk="1" latinLnBrk="0" hangingPunct="1">
        <a:lnSpc>
          <a:spcPct val="130000"/>
        </a:lnSpc>
        <a:spcBef>
          <a:spcPts val="375"/>
        </a:spcBef>
        <a:buClr>
          <a:srgbClr val="C00000"/>
        </a:buClr>
        <a:buFont typeface="Arial"/>
        <a:buChar char="•"/>
        <a:defRPr sz="1350" b="0" i="0" kern="1200">
          <a:solidFill>
            <a:schemeClr val="tx1"/>
          </a:solidFill>
          <a:latin typeface="Open Sans" charset="0"/>
          <a:ea typeface="Open Sans" charset="0"/>
          <a:cs typeface="Open Sans" charset="0"/>
        </a:defRPr>
      </a:lvl4pPr>
      <a:lvl5pPr marL="1543050" indent="-171450" algn="l" defTabSz="685800" rtl="0" eaLnBrk="1" latinLnBrk="0" hangingPunct="1">
        <a:lnSpc>
          <a:spcPct val="130000"/>
        </a:lnSpc>
        <a:spcBef>
          <a:spcPts val="375"/>
        </a:spcBef>
        <a:buClr>
          <a:srgbClr val="C00000"/>
        </a:buClr>
        <a:buFont typeface="Arial"/>
        <a:buChar char="•"/>
        <a:defRPr sz="1350" b="0" i="0" kern="1200">
          <a:solidFill>
            <a:schemeClr val="tx1"/>
          </a:solidFill>
          <a:latin typeface="Open Sans" charset="0"/>
          <a:ea typeface="Open Sans" charset="0"/>
          <a:cs typeface="Open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1289" y="731520"/>
            <a:ext cx="8085172" cy="727520"/>
          </a:xfrm>
          <a:prstGeom prst="rect">
            <a:avLst/>
          </a:prstGeom>
        </p:spPr>
        <p:txBody>
          <a:bodyPr vert="horz" lIns="91440" tIns="45720" rIns="91440" bIns="45720" rtlCol="0" anchor="ctr">
            <a:normAutofit/>
          </a:bodyPr>
          <a:lstStyle/>
          <a:p>
            <a:r>
              <a:rPr lang="nl-NL" dirty="0"/>
              <a:t>Titelstijl van model bewerken</a:t>
            </a:r>
            <a:endParaRPr lang="en-US" dirty="0"/>
          </a:p>
        </p:txBody>
      </p:sp>
      <p:sp>
        <p:nvSpPr>
          <p:cNvPr id="3" name="Text Placeholder 2"/>
          <p:cNvSpPr>
            <a:spLocks noGrp="1"/>
          </p:cNvSpPr>
          <p:nvPr>
            <p:ph type="body" idx="1"/>
          </p:nvPr>
        </p:nvSpPr>
        <p:spPr>
          <a:xfrm>
            <a:off x="531289" y="2190560"/>
            <a:ext cx="8085172" cy="3986403"/>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Tijdelijke aanduiding voor dianummer 6"/>
          <p:cNvSpPr>
            <a:spLocks noGrp="1"/>
          </p:cNvSpPr>
          <p:nvPr>
            <p:ph type="sldNum" sz="quarter" idx="4"/>
          </p:nvPr>
        </p:nvSpPr>
        <p:spPr>
          <a:xfrm>
            <a:off x="7801945" y="6419356"/>
            <a:ext cx="1085850" cy="365125"/>
          </a:xfrm>
          <a:prstGeom prst="rect">
            <a:avLst/>
          </a:prstGeom>
        </p:spPr>
        <p:txBody>
          <a:bodyPr vert="horz" lIns="91440" tIns="45720" rIns="91440" bIns="45720" rtlCol="0" anchor="ctr"/>
          <a:lstStyle>
            <a:lvl1pPr marL="0" algn="r" defTabSz="685800" rtl="0" eaLnBrk="1" latinLnBrk="0" hangingPunct="1">
              <a:defRPr lang="nl-NL" sz="1050" kern="1200" baseline="0" smtClean="0">
                <a:solidFill>
                  <a:srgbClr val="A9A8A8"/>
                </a:solidFill>
                <a:latin typeface="Open Sans" charset="0"/>
                <a:ea typeface="Open Sans" charset="0"/>
                <a:cs typeface="Open Sans" charset="0"/>
              </a:defRPr>
            </a:lvl1pPr>
          </a:lstStyle>
          <a:p>
            <a:fld id="{3520E660-CEBF-6843-8821-11513782E32E}" type="slidenum">
              <a:rPr lang="tr-TR" smtClean="0"/>
              <a:pPr/>
              <a:t>‹nr.›</a:t>
            </a:fld>
            <a:endParaRPr lang="tr-TR" dirty="0"/>
          </a:p>
        </p:txBody>
      </p:sp>
      <p:sp>
        <p:nvSpPr>
          <p:cNvPr id="8" name="Date Placeholder 3"/>
          <p:cNvSpPr>
            <a:spLocks noGrp="1"/>
          </p:cNvSpPr>
          <p:nvPr>
            <p:ph type="dt" sz="half" idx="2"/>
          </p:nvPr>
        </p:nvSpPr>
        <p:spPr>
          <a:xfrm>
            <a:off x="531290" y="6419355"/>
            <a:ext cx="2049426" cy="365125"/>
          </a:xfrm>
          <a:prstGeom prst="rect">
            <a:avLst/>
          </a:prstGeom>
        </p:spPr>
        <p:txBody>
          <a:bodyPr vert="horz" lIns="91440" tIns="45720" rIns="91440" bIns="45720" rtlCol="0" anchor="ctr"/>
          <a:lstStyle>
            <a:lvl1pPr algn="l">
              <a:defRPr sz="1050" baseline="0">
                <a:solidFill>
                  <a:srgbClr val="A9A8A8"/>
                </a:solidFill>
                <a:latin typeface="Open Sans" charset="0"/>
                <a:ea typeface="Open Sans" charset="0"/>
                <a:cs typeface="Open Sans" charset="0"/>
              </a:defRPr>
            </a:lvl1pPr>
          </a:lstStyle>
          <a:p>
            <a:r>
              <a:rPr lang="en-US" dirty="0"/>
              <a:t>www.nji.nl   |   </a:t>
            </a:r>
            <a:fld id="{11526A41-9D52-C94E-BB30-B6FA638BD5F8}" type="datetime1">
              <a:rPr lang="nl-NL" smtClean="0"/>
              <a:pPr/>
              <a:t>13-10-2017</a:t>
            </a:fld>
            <a:r>
              <a:rPr lang="en-US" dirty="0"/>
              <a:t>   </a:t>
            </a:r>
          </a:p>
        </p:txBody>
      </p:sp>
      <p:sp>
        <p:nvSpPr>
          <p:cNvPr id="9" name="Footer Placeholder 4"/>
          <p:cNvSpPr>
            <a:spLocks noGrp="1"/>
          </p:cNvSpPr>
          <p:nvPr>
            <p:ph type="ftr" sz="quarter" idx="3"/>
          </p:nvPr>
        </p:nvSpPr>
        <p:spPr>
          <a:xfrm>
            <a:off x="2592812" y="6419355"/>
            <a:ext cx="4325865" cy="365125"/>
          </a:xfrm>
          <a:prstGeom prst="rect">
            <a:avLst/>
          </a:prstGeom>
        </p:spPr>
        <p:txBody>
          <a:bodyPr vert="horz" lIns="91440" tIns="45720" rIns="91440" bIns="45720" rtlCol="0" anchor="ctr"/>
          <a:lstStyle>
            <a:lvl1pPr algn="ctr">
              <a:defRPr sz="1050" baseline="0">
                <a:solidFill>
                  <a:srgbClr val="A9A8A8"/>
                </a:solidFill>
                <a:latin typeface="Open Sans" charset="0"/>
                <a:ea typeface="Open Sans" charset="0"/>
                <a:cs typeface="Open Sans" charset="0"/>
              </a:defRPr>
            </a:lvl1pPr>
          </a:lstStyle>
          <a:p>
            <a:pPr algn="l"/>
            <a:r>
              <a:rPr lang="en-US" dirty="0"/>
              <a:t>Footer</a:t>
            </a:r>
          </a:p>
        </p:txBody>
      </p:sp>
    </p:spTree>
    <p:extLst>
      <p:ext uri="{BB962C8B-B14F-4D97-AF65-F5344CB8AC3E}">
        <p14:creationId xmlns:p14="http://schemas.microsoft.com/office/powerpoint/2010/main" val="417101498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p:txStyles>
    <p:titleStyle>
      <a:lvl1pPr algn="l" defTabSz="685800" rtl="0" eaLnBrk="1" latinLnBrk="0" hangingPunct="1">
        <a:lnSpc>
          <a:spcPct val="90000"/>
        </a:lnSpc>
        <a:spcBef>
          <a:spcPct val="0"/>
        </a:spcBef>
        <a:buNone/>
        <a:defRPr sz="2850" kern="1200" baseline="0">
          <a:solidFill>
            <a:srgbClr val="005566"/>
          </a:solidFill>
          <a:latin typeface="Open Sans Light" charset="0"/>
          <a:ea typeface="+mj-ea"/>
          <a:cs typeface="+mj-cs"/>
        </a:defRPr>
      </a:lvl1pPr>
    </p:titleStyle>
    <p:bodyStyle>
      <a:lvl1pPr marL="171450" indent="-171450" algn="l" defTabSz="685800" rtl="0" eaLnBrk="1" latinLnBrk="0" hangingPunct="1">
        <a:lnSpc>
          <a:spcPct val="90000"/>
        </a:lnSpc>
        <a:spcBef>
          <a:spcPts val="750"/>
        </a:spcBef>
        <a:buClr>
          <a:schemeClr val="accent5"/>
        </a:buClr>
        <a:buFont typeface="Open Sans" panose="020B0606030504020204" pitchFamily="34" charset="0"/>
        <a:buChar char="›"/>
        <a:defRPr sz="1950" b="0" i="0" kern="1200">
          <a:solidFill>
            <a:schemeClr val="tx1"/>
          </a:solidFill>
          <a:latin typeface="Open Sans" charset="0"/>
          <a:ea typeface="Open Sans" charset="0"/>
          <a:cs typeface="Open Sans" charset="0"/>
        </a:defRPr>
      </a:lvl1pPr>
      <a:lvl2pPr marL="514350" indent="-171450" algn="l" defTabSz="685800" rtl="0" eaLnBrk="1" latinLnBrk="0" hangingPunct="1">
        <a:lnSpc>
          <a:spcPct val="130000"/>
        </a:lnSpc>
        <a:spcBef>
          <a:spcPts val="375"/>
        </a:spcBef>
        <a:buClr>
          <a:srgbClr val="C00000"/>
        </a:buClr>
        <a:buFont typeface="Arial"/>
        <a:buChar char="•"/>
        <a:defRPr sz="1800" b="0" i="0" kern="1200">
          <a:solidFill>
            <a:schemeClr val="tx1"/>
          </a:solidFill>
          <a:latin typeface="Open Sans" charset="0"/>
          <a:ea typeface="Open Sans" charset="0"/>
          <a:cs typeface="Open Sans" charset="0"/>
        </a:defRPr>
      </a:lvl2pPr>
      <a:lvl3pPr marL="857250" indent="-171450" algn="l" defTabSz="685800" rtl="0" eaLnBrk="1" latinLnBrk="0" hangingPunct="1">
        <a:lnSpc>
          <a:spcPct val="130000"/>
        </a:lnSpc>
        <a:spcBef>
          <a:spcPts val="375"/>
        </a:spcBef>
        <a:buClr>
          <a:srgbClr val="C00000"/>
        </a:buClr>
        <a:buFont typeface="Arial"/>
        <a:buChar char="•"/>
        <a:defRPr sz="1500" b="0" i="0" kern="1200">
          <a:solidFill>
            <a:schemeClr val="tx1"/>
          </a:solidFill>
          <a:latin typeface="Open Sans" charset="0"/>
          <a:ea typeface="Open Sans" charset="0"/>
          <a:cs typeface="Open Sans" charset="0"/>
        </a:defRPr>
      </a:lvl3pPr>
      <a:lvl4pPr marL="1200150" indent="-171450" algn="l" defTabSz="685800" rtl="0" eaLnBrk="1" latinLnBrk="0" hangingPunct="1">
        <a:lnSpc>
          <a:spcPct val="130000"/>
        </a:lnSpc>
        <a:spcBef>
          <a:spcPts val="375"/>
        </a:spcBef>
        <a:buClr>
          <a:srgbClr val="C00000"/>
        </a:buClr>
        <a:buFont typeface="Arial"/>
        <a:buChar char="•"/>
        <a:defRPr sz="1350" b="0" i="0" kern="1200">
          <a:solidFill>
            <a:schemeClr val="tx1"/>
          </a:solidFill>
          <a:latin typeface="Open Sans" charset="0"/>
          <a:ea typeface="Open Sans" charset="0"/>
          <a:cs typeface="Open Sans" charset="0"/>
        </a:defRPr>
      </a:lvl4pPr>
      <a:lvl5pPr marL="1543050" indent="-171450" algn="l" defTabSz="685800" rtl="0" eaLnBrk="1" latinLnBrk="0" hangingPunct="1">
        <a:lnSpc>
          <a:spcPct val="130000"/>
        </a:lnSpc>
        <a:spcBef>
          <a:spcPts val="375"/>
        </a:spcBef>
        <a:buClr>
          <a:srgbClr val="C00000"/>
        </a:buClr>
        <a:buFont typeface="Arial"/>
        <a:buChar char="•"/>
        <a:defRPr sz="1350" b="0" i="0" kern="1200">
          <a:solidFill>
            <a:schemeClr val="tx1"/>
          </a:solidFill>
          <a:latin typeface="Open Sans" charset="0"/>
          <a:ea typeface="Open Sans" charset="0"/>
          <a:cs typeface="Open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Verantwoorden vanuit eenvoud en de bedoeling</a:t>
            </a:r>
            <a:endParaRPr lang="en-US" dirty="0"/>
          </a:p>
        </p:txBody>
      </p:sp>
      <p:sp>
        <p:nvSpPr>
          <p:cNvPr id="3" name="Subtitle 2"/>
          <p:cNvSpPr>
            <a:spLocks noGrp="1"/>
          </p:cNvSpPr>
          <p:nvPr>
            <p:ph type="subTitle" idx="1"/>
          </p:nvPr>
        </p:nvSpPr>
        <p:spPr/>
        <p:txBody>
          <a:bodyPr/>
          <a:lstStyle/>
          <a:p>
            <a:r>
              <a:rPr lang="en-US" dirty="0" smtClean="0"/>
              <a:t>Is makkelijker gezegd dan gedaan</a:t>
            </a:r>
            <a:endParaRPr lang="en-US" dirty="0"/>
          </a:p>
        </p:txBody>
      </p:sp>
      <p:sp>
        <p:nvSpPr>
          <p:cNvPr id="4" name="Rechthoek 3"/>
          <p:cNvSpPr/>
          <p:nvPr/>
        </p:nvSpPr>
        <p:spPr>
          <a:xfrm>
            <a:off x="1545336" y="5373609"/>
            <a:ext cx="3656770" cy="804323"/>
          </a:xfrm>
          <a:prstGeom prst="rect">
            <a:avLst/>
          </a:prstGeom>
        </p:spPr>
        <p:txBody>
          <a:bodyPr wrap="none">
            <a:spAutoFit/>
          </a:bodyPr>
          <a:lstStyle/>
          <a:p>
            <a:pPr lvl="0" defTabSz="685800">
              <a:lnSpc>
                <a:spcPct val="90000"/>
              </a:lnSpc>
              <a:spcBef>
                <a:spcPts val="750"/>
              </a:spcBef>
              <a:buClr>
                <a:srgbClr val="F02D00"/>
              </a:buClr>
            </a:pPr>
            <a:r>
              <a:rPr lang="en-US" sz="2200" dirty="0" smtClean="0">
                <a:solidFill>
                  <a:schemeClr val="bg1"/>
                </a:solidFill>
                <a:latin typeface="Open Sans" charset="0"/>
                <a:ea typeface="Open Sans" charset="0"/>
                <a:cs typeface="Open Sans" charset="0"/>
              </a:rPr>
              <a:t>Rutger Hageraats – NJI</a:t>
            </a:r>
          </a:p>
          <a:p>
            <a:pPr lvl="0" defTabSz="685800">
              <a:lnSpc>
                <a:spcPct val="90000"/>
              </a:lnSpc>
              <a:spcBef>
                <a:spcPts val="750"/>
              </a:spcBef>
              <a:buClr>
                <a:srgbClr val="F02D00"/>
              </a:buClr>
            </a:pPr>
            <a:r>
              <a:rPr lang="en-US" sz="2200" dirty="0" smtClean="0">
                <a:solidFill>
                  <a:schemeClr val="bg1"/>
                </a:solidFill>
                <a:latin typeface="Open Sans" charset="0"/>
                <a:ea typeface="Open Sans" charset="0"/>
                <a:cs typeface="Open Sans" charset="0"/>
              </a:rPr>
              <a:t>Diemen – 13 oktober 2017</a:t>
            </a:r>
            <a:endParaRPr lang="en-US" sz="2200" dirty="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419311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289" y="1149534"/>
            <a:ext cx="8356506" cy="727520"/>
          </a:xfrm>
        </p:spPr>
        <p:txBody>
          <a:bodyPr>
            <a:normAutofit fontScale="90000"/>
          </a:bodyPr>
          <a:lstStyle/>
          <a:p>
            <a:r>
              <a:rPr lang="nl-NL" dirty="0" smtClean="0"/>
              <a:t>Wat zien we in de praktijk gebeuren?</a:t>
            </a:r>
            <a:br>
              <a:rPr lang="nl-NL" dirty="0" smtClean="0"/>
            </a:br>
            <a:r>
              <a:rPr lang="nl-NL" dirty="0" smtClean="0"/>
              <a:t/>
            </a:r>
            <a:br>
              <a:rPr lang="nl-NL" dirty="0" smtClean="0"/>
            </a:br>
            <a:r>
              <a:rPr lang="nl-NL" dirty="0" smtClean="0"/>
              <a:t>5. Inhoud en rechtmatigheid lijken gescheiden werelden</a:t>
            </a:r>
            <a:endParaRPr lang="nl-NL" dirty="0"/>
          </a:p>
        </p:txBody>
      </p:sp>
      <p:sp>
        <p:nvSpPr>
          <p:cNvPr id="3" name="Tijdelijke aanduiding voor inhoud 2"/>
          <p:cNvSpPr>
            <a:spLocks noGrp="1"/>
          </p:cNvSpPr>
          <p:nvPr>
            <p:ph idx="1"/>
          </p:nvPr>
        </p:nvSpPr>
        <p:spPr>
          <a:xfrm>
            <a:off x="531289" y="2304860"/>
            <a:ext cx="8085172" cy="3986403"/>
          </a:xfrm>
        </p:spPr>
        <p:txBody>
          <a:bodyPr>
            <a:normAutofit lnSpcReduction="10000"/>
          </a:bodyPr>
          <a:lstStyle/>
          <a:p>
            <a:pPr marL="0" indent="0">
              <a:buNone/>
            </a:pPr>
            <a:r>
              <a:rPr lang="nl-NL" dirty="0" smtClean="0"/>
              <a:t>De overheid kent een uitgebreid en gedetailleerd stelsel van regels en procedures rond begroting en verantwoording, rechtmatigheid, inkoop diensten, privacy etc. </a:t>
            </a:r>
          </a:p>
          <a:p>
            <a:pPr marL="0" indent="0">
              <a:buNone/>
            </a:pPr>
            <a:r>
              <a:rPr lang="nl-NL" dirty="0" smtClean="0"/>
              <a:t>Wetten en regels die niet van het sociaal domein zijn maar die de uitvoering wel beïnvloeden. </a:t>
            </a:r>
          </a:p>
          <a:p>
            <a:pPr>
              <a:buFontTx/>
              <a:buChar char="-"/>
            </a:pPr>
            <a:r>
              <a:rPr lang="nl-NL" dirty="0" smtClean="0"/>
              <a:t>Aanbestedingswetgeving</a:t>
            </a:r>
          </a:p>
          <a:p>
            <a:pPr>
              <a:buFontTx/>
              <a:buChar char="-"/>
            </a:pPr>
            <a:r>
              <a:rPr lang="nl-NL" dirty="0" smtClean="0"/>
              <a:t>Privacywetgeving</a:t>
            </a:r>
          </a:p>
          <a:p>
            <a:pPr>
              <a:buFontTx/>
              <a:buChar char="-"/>
            </a:pPr>
            <a:r>
              <a:rPr lang="nl-NL" dirty="0" smtClean="0"/>
              <a:t>Besluit Begroting en Verantwoording</a:t>
            </a:r>
          </a:p>
          <a:p>
            <a:pPr>
              <a:buFontTx/>
              <a:buChar char="-"/>
            </a:pPr>
            <a:r>
              <a:rPr lang="nl-NL" dirty="0" smtClean="0"/>
              <a:t>Eigen gemeentelijk beleid, zoals beschikkingen</a:t>
            </a:r>
          </a:p>
          <a:p>
            <a:pPr marL="0" indent="0">
              <a:buNone/>
            </a:pPr>
            <a:endParaRPr lang="nl-NL" dirty="0"/>
          </a:p>
          <a:p>
            <a:pPr marL="0" indent="0">
              <a:buNone/>
            </a:pPr>
            <a:r>
              <a:rPr lang="nl-NL" dirty="0" smtClean="0"/>
              <a:t>Hoe stemmen inhoudelijke beleidsmakers en toetsers, accountant en inspecteurs vooraf af om achteraf problemen te voorkomen?</a:t>
            </a:r>
          </a:p>
          <a:p>
            <a:pPr marL="0" indent="0">
              <a:buNone/>
            </a:pPr>
            <a:endParaRPr lang="nl-NL" dirty="0"/>
          </a:p>
          <a:p>
            <a:pPr marL="0" indent="0">
              <a:buNone/>
            </a:pPr>
            <a:endParaRPr lang="nl-NL" dirty="0" smtClean="0"/>
          </a:p>
          <a:p>
            <a:pPr>
              <a:buFontTx/>
              <a:buChar char="-"/>
            </a:pP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smtClean="0"/>
          </a:p>
          <a:p>
            <a:pPr marL="0" indent="0">
              <a:buNone/>
            </a:pPr>
            <a:endParaRPr lang="nl-NL" dirty="0"/>
          </a:p>
          <a:p>
            <a:pPr marL="0" indent="0">
              <a:buNone/>
            </a:pPr>
            <a:endParaRPr lang="nl-NL" dirty="0"/>
          </a:p>
        </p:txBody>
      </p:sp>
      <p:sp>
        <p:nvSpPr>
          <p:cNvPr id="5" name="Tijdelijke aanduiding voor dianummer 4"/>
          <p:cNvSpPr>
            <a:spLocks noGrp="1"/>
          </p:cNvSpPr>
          <p:nvPr>
            <p:ph type="sldNum" sz="quarter" idx="4"/>
          </p:nvPr>
        </p:nvSpPr>
        <p:spPr/>
        <p:txBody>
          <a:bodyPr/>
          <a:lstStyle/>
          <a:p>
            <a:fld id="{3520E660-CEBF-6843-8821-11513782E32E}" type="slidenum">
              <a:rPr lang="tr-TR" smtClean="0"/>
              <a:pPr/>
              <a:t>10</a:t>
            </a:fld>
            <a:endParaRPr lang="tr-TR" dirty="0"/>
          </a:p>
        </p:txBody>
      </p:sp>
      <p:sp>
        <p:nvSpPr>
          <p:cNvPr id="6" name="Tijdelijke aanduiding voor datum 5"/>
          <p:cNvSpPr>
            <a:spLocks noGrp="1"/>
          </p:cNvSpPr>
          <p:nvPr>
            <p:ph type="dt" sz="half" idx="2"/>
          </p:nvPr>
        </p:nvSpPr>
        <p:spPr/>
        <p:txBody>
          <a:bodyPr/>
          <a:lstStyle/>
          <a:p>
            <a:r>
              <a:rPr lang="nl-NL" dirty="0" smtClean="0"/>
              <a:t>www.nji.nl   |   21-2-2017   </a:t>
            </a:r>
            <a:endParaRPr lang="en-US" dirty="0"/>
          </a:p>
        </p:txBody>
      </p:sp>
    </p:spTree>
    <p:extLst>
      <p:ext uri="{BB962C8B-B14F-4D97-AF65-F5344CB8AC3E}">
        <p14:creationId xmlns:p14="http://schemas.microsoft.com/office/powerpoint/2010/main" val="109189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288" y="5046345"/>
            <a:ext cx="8085172" cy="727520"/>
          </a:xfrm>
        </p:spPr>
        <p:txBody>
          <a:bodyPr>
            <a:normAutofit/>
          </a:bodyPr>
          <a:lstStyle/>
          <a:p>
            <a:r>
              <a:rPr lang="nl-NL" dirty="0" smtClean="0"/>
              <a:t>Met de wethouder als grote steun in de rug???</a:t>
            </a:r>
            <a:endParaRPr lang="nl-NL" dirty="0"/>
          </a:p>
        </p:txBody>
      </p:sp>
      <p:sp>
        <p:nvSpPr>
          <p:cNvPr id="5" name="Tijdelijke aanduiding voor dianummer 4"/>
          <p:cNvSpPr>
            <a:spLocks noGrp="1"/>
          </p:cNvSpPr>
          <p:nvPr>
            <p:ph type="sldNum" sz="quarter" idx="4"/>
          </p:nvPr>
        </p:nvSpPr>
        <p:spPr/>
        <p:txBody>
          <a:bodyPr/>
          <a:lstStyle/>
          <a:p>
            <a:fld id="{3520E660-CEBF-6843-8821-11513782E32E}" type="slidenum">
              <a:rPr lang="tr-TR" smtClean="0"/>
              <a:pPr/>
              <a:t>11</a:t>
            </a:fld>
            <a:endParaRPr lang="tr-TR" dirty="0"/>
          </a:p>
        </p:txBody>
      </p:sp>
      <p:sp>
        <p:nvSpPr>
          <p:cNvPr id="6" name="Tijdelijke aanduiding voor datum 5"/>
          <p:cNvSpPr>
            <a:spLocks noGrp="1"/>
          </p:cNvSpPr>
          <p:nvPr>
            <p:ph type="dt" sz="half" idx="2"/>
          </p:nvPr>
        </p:nvSpPr>
        <p:spPr/>
        <p:txBody>
          <a:bodyPr/>
          <a:lstStyle/>
          <a:p>
            <a:r>
              <a:rPr lang="nl-NL" dirty="0" smtClean="0"/>
              <a:t>www.nji.nl   |   21-2-2017   </a:t>
            </a:r>
            <a:endParaRPr lang="en-US" dirty="0"/>
          </a:p>
        </p:txBody>
      </p: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5787" y="1707388"/>
            <a:ext cx="74961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txBox="1">
            <a:spLocks/>
          </p:cNvSpPr>
          <p:nvPr/>
        </p:nvSpPr>
        <p:spPr>
          <a:xfrm>
            <a:off x="683689" y="883920"/>
            <a:ext cx="8085172" cy="727520"/>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2850" kern="1200" baseline="0">
                <a:solidFill>
                  <a:srgbClr val="004152"/>
                </a:solidFill>
                <a:latin typeface="Open Sans Light" charset="0"/>
                <a:ea typeface="+mj-ea"/>
                <a:cs typeface="+mj-cs"/>
              </a:defRPr>
            </a:lvl1pPr>
          </a:lstStyle>
          <a:p>
            <a:r>
              <a:rPr lang="nl-NL" dirty="0" smtClean="0"/>
              <a:t>De professional als oplosser van stelselproblemen???</a:t>
            </a:r>
            <a:endParaRPr lang="nl-NL" dirty="0"/>
          </a:p>
        </p:txBody>
      </p:sp>
    </p:spTree>
    <p:extLst>
      <p:ext uri="{BB962C8B-B14F-4D97-AF65-F5344CB8AC3E}">
        <p14:creationId xmlns:p14="http://schemas.microsoft.com/office/powerpoint/2010/main" val="374344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dominantie van regels en geld</a:t>
            </a:r>
            <a:endParaRPr lang="nl-NL" dirty="0"/>
          </a:p>
        </p:txBody>
      </p:sp>
      <p:sp>
        <p:nvSpPr>
          <p:cNvPr id="3" name="Tijdelijke aanduiding voor inhoud 2"/>
          <p:cNvSpPr>
            <a:spLocks noGrp="1"/>
          </p:cNvSpPr>
          <p:nvPr>
            <p:ph idx="1"/>
          </p:nvPr>
        </p:nvSpPr>
        <p:spPr>
          <a:xfrm>
            <a:off x="531289" y="1501902"/>
            <a:ext cx="8085172" cy="3986403"/>
          </a:xfrm>
        </p:spPr>
        <p:txBody>
          <a:bodyPr/>
          <a:lstStyle/>
          <a:p>
            <a:r>
              <a:rPr lang="nl-NL" dirty="0" smtClean="0"/>
              <a:t>Bestuurders en managers gedragen zich uiteindelijk naar wat de meest dominante prikkels hen opleggen. </a:t>
            </a:r>
            <a:endParaRPr lang="nl-NL" dirty="0"/>
          </a:p>
        </p:txBody>
      </p:sp>
      <p:sp>
        <p:nvSpPr>
          <p:cNvPr id="5" name="Tijdelijke aanduiding voor dianummer 4"/>
          <p:cNvSpPr>
            <a:spLocks noGrp="1"/>
          </p:cNvSpPr>
          <p:nvPr>
            <p:ph type="sldNum" sz="quarter" idx="4"/>
          </p:nvPr>
        </p:nvSpPr>
        <p:spPr/>
        <p:txBody>
          <a:bodyPr/>
          <a:lstStyle/>
          <a:p>
            <a:fld id="{3520E660-CEBF-6843-8821-11513782E32E}" type="slidenum">
              <a:rPr lang="tr-TR" smtClean="0"/>
              <a:pPr/>
              <a:t>12</a:t>
            </a:fld>
            <a:endParaRPr lang="tr-TR" dirty="0"/>
          </a:p>
        </p:txBody>
      </p:sp>
      <p:sp>
        <p:nvSpPr>
          <p:cNvPr id="6" name="Tijdelijke aanduiding voor datum 5"/>
          <p:cNvSpPr>
            <a:spLocks noGrp="1"/>
          </p:cNvSpPr>
          <p:nvPr>
            <p:ph type="dt" sz="half" idx="2"/>
          </p:nvPr>
        </p:nvSpPr>
        <p:spPr/>
        <p:txBody>
          <a:bodyPr/>
          <a:lstStyle/>
          <a:p>
            <a:r>
              <a:rPr lang="nl-NL" dirty="0" smtClean="0"/>
              <a:t>www.nji.nl   |   21-2-2017   </a:t>
            </a:r>
            <a:endParaRPr lang="en-US" dirty="0"/>
          </a:p>
        </p:txBody>
      </p:sp>
      <p:pic>
        <p:nvPicPr>
          <p:cNvPr id="7" name="Afbeelding 6"/>
          <p:cNvPicPr>
            <a:picLocks noChangeAspect="1"/>
          </p:cNvPicPr>
          <p:nvPr/>
        </p:nvPicPr>
        <p:blipFill>
          <a:blip r:embed="rId2"/>
          <a:stretch>
            <a:fillRect/>
          </a:stretch>
        </p:blipFill>
        <p:spPr>
          <a:xfrm>
            <a:off x="2580715" y="2323540"/>
            <a:ext cx="3920098" cy="3920098"/>
          </a:xfrm>
          <a:prstGeom prst="rect">
            <a:avLst/>
          </a:prstGeom>
        </p:spPr>
      </p:pic>
    </p:spTree>
    <p:extLst>
      <p:ext uri="{BB962C8B-B14F-4D97-AF65-F5344CB8AC3E}">
        <p14:creationId xmlns:p14="http://schemas.microsoft.com/office/powerpoint/2010/main" val="250601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289" y="892520"/>
            <a:ext cx="8085172" cy="727520"/>
          </a:xfrm>
        </p:spPr>
        <p:txBody>
          <a:bodyPr>
            <a:normAutofit fontScale="90000"/>
          </a:bodyPr>
          <a:lstStyle/>
          <a:p>
            <a:r>
              <a:rPr lang="nl-NL" dirty="0"/>
              <a:t>Verantwoording en sturing zijn twee kanten van dezelfde medaille</a:t>
            </a:r>
            <a:r>
              <a:rPr lang="nl-NL" dirty="0" smtClean="0"/>
              <a:t>… </a:t>
            </a:r>
            <a:endParaRPr lang="nl-NL" dirty="0"/>
          </a:p>
        </p:txBody>
      </p:sp>
      <p:sp>
        <p:nvSpPr>
          <p:cNvPr id="3" name="Tijdelijke aanduiding voor inhoud 2"/>
          <p:cNvSpPr>
            <a:spLocks noGrp="1"/>
          </p:cNvSpPr>
          <p:nvPr>
            <p:ph idx="1"/>
          </p:nvPr>
        </p:nvSpPr>
        <p:spPr>
          <a:xfrm>
            <a:off x="531289" y="1937973"/>
            <a:ext cx="8085172" cy="3986403"/>
          </a:xfrm>
        </p:spPr>
        <p:txBody>
          <a:bodyPr/>
          <a:lstStyle/>
          <a:p>
            <a:r>
              <a:rPr lang="nl-NL" dirty="0" smtClean="0"/>
              <a:t>… en accountants en inspecteurs doen wat jij ze vraagt…</a:t>
            </a:r>
            <a:endParaRPr lang="nl-NL" dirty="0"/>
          </a:p>
        </p:txBody>
      </p:sp>
      <p:sp>
        <p:nvSpPr>
          <p:cNvPr id="5" name="Tijdelijke aanduiding voor dianummer 4"/>
          <p:cNvSpPr>
            <a:spLocks noGrp="1"/>
          </p:cNvSpPr>
          <p:nvPr>
            <p:ph type="sldNum" sz="quarter" idx="4"/>
          </p:nvPr>
        </p:nvSpPr>
        <p:spPr/>
        <p:txBody>
          <a:bodyPr/>
          <a:lstStyle/>
          <a:p>
            <a:fld id="{3520E660-CEBF-6843-8821-11513782E32E}" type="slidenum">
              <a:rPr lang="tr-TR" smtClean="0"/>
              <a:pPr/>
              <a:t>13</a:t>
            </a:fld>
            <a:endParaRPr lang="tr-TR" dirty="0"/>
          </a:p>
        </p:txBody>
      </p:sp>
      <p:sp>
        <p:nvSpPr>
          <p:cNvPr id="6" name="Tijdelijke aanduiding voor datum 5"/>
          <p:cNvSpPr>
            <a:spLocks noGrp="1"/>
          </p:cNvSpPr>
          <p:nvPr>
            <p:ph type="dt" sz="half" idx="2"/>
          </p:nvPr>
        </p:nvSpPr>
        <p:spPr/>
        <p:txBody>
          <a:bodyPr/>
          <a:lstStyle/>
          <a:p>
            <a:r>
              <a:rPr lang="nl-NL" dirty="0" smtClean="0"/>
              <a:t>www.nji.nl   |   21-2-2017   </a:t>
            </a:r>
            <a:endParaRPr lang="en-US" dirty="0"/>
          </a:p>
        </p:txBody>
      </p:sp>
      <p:pic>
        <p:nvPicPr>
          <p:cNvPr id="7" name="Afbeelding 6"/>
          <p:cNvPicPr>
            <a:picLocks noChangeAspect="1"/>
          </p:cNvPicPr>
          <p:nvPr/>
        </p:nvPicPr>
        <p:blipFill>
          <a:blip r:embed="rId2"/>
          <a:stretch>
            <a:fillRect/>
          </a:stretch>
        </p:blipFill>
        <p:spPr>
          <a:xfrm>
            <a:off x="2903096" y="2604081"/>
            <a:ext cx="5326504" cy="3994878"/>
          </a:xfrm>
          <a:prstGeom prst="rect">
            <a:avLst/>
          </a:prstGeom>
        </p:spPr>
      </p:pic>
    </p:spTree>
    <p:extLst>
      <p:ext uri="{BB962C8B-B14F-4D97-AF65-F5344CB8AC3E}">
        <p14:creationId xmlns:p14="http://schemas.microsoft.com/office/powerpoint/2010/main" val="42417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overheidssturing ontwikkelt zich…</a:t>
            </a:r>
            <a:endParaRPr lang="nl-NL" dirty="0"/>
          </a:p>
        </p:txBody>
      </p:sp>
      <p:sp>
        <p:nvSpPr>
          <p:cNvPr id="3" name="Tijdelijke aanduiding voor inhoud 2"/>
          <p:cNvSpPr>
            <a:spLocks noGrp="1"/>
          </p:cNvSpPr>
          <p:nvPr>
            <p:ph idx="1"/>
          </p:nvPr>
        </p:nvSpPr>
        <p:spPr/>
        <p:txBody>
          <a:bodyPr/>
          <a:lstStyle/>
          <a:p>
            <a:r>
              <a:rPr lang="nl-NL" dirty="0" smtClean="0"/>
              <a:t>1945-1965: 	verzuiling, corporatisme met steun overheid</a:t>
            </a:r>
          </a:p>
          <a:p>
            <a:r>
              <a:rPr lang="nl-NL" dirty="0" smtClean="0"/>
              <a:t>1965-1980: 	ontzuiling, economische groei, maakbare 					samenleving, regulering en planning</a:t>
            </a:r>
          </a:p>
          <a:p>
            <a:r>
              <a:rPr lang="nl-NL" dirty="0" smtClean="0"/>
              <a:t>1980-1995:	economische crisis, kritiek verzorgingsstaat, 				terugtreden, deregulering en privatisering. </a:t>
            </a:r>
          </a:p>
          <a:p>
            <a:r>
              <a:rPr lang="nl-NL" dirty="0" smtClean="0"/>
              <a:t>1995- nu:		internationalisering, digitalisering, economische 			groei en crisis wisselen af, onderhandelingen, 				samenwerking</a:t>
            </a:r>
          </a:p>
          <a:p>
            <a:pPr marL="0" indent="0">
              <a:buNone/>
            </a:pPr>
            <a:endParaRPr lang="nl-NL" dirty="0" smtClean="0"/>
          </a:p>
          <a:p>
            <a:pPr marL="0" indent="0">
              <a:buNone/>
            </a:pPr>
            <a:r>
              <a:rPr lang="nl-NL" dirty="0" smtClean="0"/>
              <a:t>Van bureaucratisch model naar verzakelijking en contractering naar… netwerksamenleving en regie?</a:t>
            </a:r>
            <a:endParaRPr lang="nl-NL" dirty="0"/>
          </a:p>
          <a:p>
            <a:pPr marL="0" indent="0">
              <a:buNone/>
            </a:pPr>
            <a:endParaRPr lang="nl-NL" dirty="0"/>
          </a:p>
        </p:txBody>
      </p:sp>
      <p:sp>
        <p:nvSpPr>
          <p:cNvPr id="5" name="Tijdelijke aanduiding voor dianummer 4"/>
          <p:cNvSpPr>
            <a:spLocks noGrp="1"/>
          </p:cNvSpPr>
          <p:nvPr>
            <p:ph type="sldNum" sz="quarter" idx="4"/>
          </p:nvPr>
        </p:nvSpPr>
        <p:spPr/>
        <p:txBody>
          <a:bodyPr/>
          <a:lstStyle/>
          <a:p>
            <a:fld id="{3520E660-CEBF-6843-8821-11513782E32E}" type="slidenum">
              <a:rPr lang="tr-TR" smtClean="0"/>
              <a:pPr/>
              <a:t>14</a:t>
            </a:fld>
            <a:endParaRPr lang="tr-TR" dirty="0"/>
          </a:p>
        </p:txBody>
      </p:sp>
      <p:sp>
        <p:nvSpPr>
          <p:cNvPr id="6" name="Tijdelijke aanduiding voor datum 5"/>
          <p:cNvSpPr>
            <a:spLocks noGrp="1"/>
          </p:cNvSpPr>
          <p:nvPr>
            <p:ph type="dt" sz="half" idx="2"/>
          </p:nvPr>
        </p:nvSpPr>
        <p:spPr/>
        <p:txBody>
          <a:bodyPr/>
          <a:lstStyle/>
          <a:p>
            <a:r>
              <a:rPr lang="nl-NL" dirty="0" smtClean="0"/>
              <a:t>www.nji.nl   |   21-2-2017   </a:t>
            </a:r>
            <a:endParaRPr lang="en-US" dirty="0"/>
          </a:p>
        </p:txBody>
      </p:sp>
    </p:spTree>
    <p:extLst>
      <p:ext uri="{BB962C8B-B14F-4D97-AF65-F5344CB8AC3E}">
        <p14:creationId xmlns:p14="http://schemas.microsoft.com/office/powerpoint/2010/main" val="405193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Ambtelijke verkenning programma sociaal domein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“Uit </a:t>
            </a:r>
            <a:r>
              <a:rPr lang="nl-NL" dirty="0"/>
              <a:t>de huidige situatie </a:t>
            </a:r>
            <a:r>
              <a:rPr lang="nl-NL" dirty="0" smtClean="0"/>
              <a:t>komt de </a:t>
            </a:r>
            <a:r>
              <a:rPr lang="nl-NL" dirty="0"/>
              <a:t>behoefte voort om te onderzoeken hoe de verantwoording </a:t>
            </a:r>
            <a:r>
              <a:rPr lang="nl-NL" dirty="0" smtClean="0"/>
              <a:t>van gemeentelijke </a:t>
            </a:r>
            <a:r>
              <a:rPr lang="nl-NL" dirty="0"/>
              <a:t>uitgaven in het sociale domein op een nieuwe wijze vorm kan worden gegeven, zodat </a:t>
            </a:r>
            <a:r>
              <a:rPr lang="nl-NL" dirty="0" smtClean="0"/>
              <a:t>deze aansluit </a:t>
            </a:r>
            <a:r>
              <a:rPr lang="nl-NL" dirty="0"/>
              <a:t>bij het transformeren vanuit “eenvoud en de bedoeling”. Daarmee wordt de transformatie </a:t>
            </a:r>
            <a:r>
              <a:rPr lang="nl-NL" dirty="0" smtClean="0"/>
              <a:t>ook beter </a:t>
            </a:r>
            <a:r>
              <a:rPr lang="nl-NL" dirty="0"/>
              <a:t>ondersteund. Dit vraagt om het bepalen van een zogenoemde </a:t>
            </a:r>
            <a:r>
              <a:rPr lang="nl-NL" i="1" dirty="0"/>
              <a:t>stip op de horizon</a:t>
            </a:r>
            <a:r>
              <a:rPr lang="nl-NL" dirty="0"/>
              <a:t>. Hierbij kan het </a:t>
            </a:r>
            <a:r>
              <a:rPr lang="nl-NL" dirty="0" smtClean="0"/>
              <a:t>een mogelijkheid zijn om </a:t>
            </a:r>
            <a:r>
              <a:rPr lang="nl-NL" dirty="0"/>
              <a:t>de verantwoording primair te richten op het beoordelen van </a:t>
            </a:r>
            <a:r>
              <a:rPr lang="nl-NL" dirty="0" smtClean="0"/>
              <a:t>de inrichting </a:t>
            </a:r>
            <a:r>
              <a:rPr lang="nl-NL" dirty="0"/>
              <a:t>van de administratieve processen en de werking van het stelsel als geheel en niet op de </a:t>
            </a:r>
            <a:r>
              <a:rPr lang="nl-NL" dirty="0" smtClean="0"/>
              <a:t>controle van </a:t>
            </a:r>
            <a:r>
              <a:rPr lang="nl-NL" dirty="0"/>
              <a:t>afzonderlijke prestaties en daaraan verbonden lasten. Dit betekent een verschuiving </a:t>
            </a:r>
            <a:r>
              <a:rPr lang="nl-NL" dirty="0" smtClean="0"/>
              <a:t>van verantwoording </a:t>
            </a:r>
            <a:r>
              <a:rPr lang="nl-NL" dirty="0"/>
              <a:t>op “outputniveau“ naar verantwoording op “outcome- en stelselniveau”. Dit alles met </a:t>
            </a:r>
            <a:r>
              <a:rPr lang="nl-NL" dirty="0" smtClean="0"/>
              <a:t>zo minimaal </a:t>
            </a:r>
            <a:r>
              <a:rPr lang="nl-NL" dirty="0"/>
              <a:t>mogelijke controlelasten</a:t>
            </a:r>
            <a:r>
              <a:rPr lang="nl-NL" dirty="0" smtClean="0"/>
              <a:t>.”</a:t>
            </a:r>
            <a:endParaRPr lang="nl-NL" dirty="0"/>
          </a:p>
        </p:txBody>
      </p:sp>
      <p:sp>
        <p:nvSpPr>
          <p:cNvPr id="4" name="Ondertitel 3"/>
          <p:cNvSpPr>
            <a:spLocks noGrp="1"/>
          </p:cNvSpPr>
          <p:nvPr>
            <p:ph type="subTitle" idx="13"/>
          </p:nvPr>
        </p:nvSpPr>
        <p:spPr/>
        <p:txBody>
          <a:bodyPr/>
          <a:lstStyle/>
          <a:p>
            <a:r>
              <a:rPr lang="nl-NL" dirty="0" smtClean="0"/>
              <a:t>Van basis op orde naar stip op de horizon</a:t>
            </a:r>
            <a:endParaRPr lang="nl-NL" dirty="0"/>
          </a:p>
        </p:txBody>
      </p:sp>
      <p:sp>
        <p:nvSpPr>
          <p:cNvPr id="5" name="Tijdelijke aanduiding voor dianummer 4"/>
          <p:cNvSpPr>
            <a:spLocks noGrp="1"/>
          </p:cNvSpPr>
          <p:nvPr>
            <p:ph type="sldNum" sz="quarter" idx="4"/>
          </p:nvPr>
        </p:nvSpPr>
        <p:spPr/>
        <p:txBody>
          <a:bodyPr/>
          <a:lstStyle/>
          <a:p>
            <a:fld id="{3520E660-CEBF-6843-8821-11513782E32E}" type="slidenum">
              <a:rPr lang="tr-TR" smtClean="0"/>
              <a:pPr/>
              <a:t>15</a:t>
            </a:fld>
            <a:endParaRPr lang="tr-TR" dirty="0"/>
          </a:p>
        </p:txBody>
      </p:sp>
      <p:sp>
        <p:nvSpPr>
          <p:cNvPr id="6" name="Tijdelijke aanduiding voor datum 5"/>
          <p:cNvSpPr>
            <a:spLocks noGrp="1"/>
          </p:cNvSpPr>
          <p:nvPr>
            <p:ph type="dt" sz="half" idx="2"/>
          </p:nvPr>
        </p:nvSpPr>
        <p:spPr/>
        <p:txBody>
          <a:bodyPr/>
          <a:lstStyle/>
          <a:p>
            <a:r>
              <a:rPr lang="nl-NL" dirty="0" smtClean="0"/>
              <a:t>www.nji.nl   |   21-2-2017   </a:t>
            </a:r>
            <a:endParaRPr lang="en-US" dirty="0"/>
          </a:p>
        </p:txBody>
      </p:sp>
    </p:spTree>
    <p:extLst>
      <p:ext uri="{BB962C8B-B14F-4D97-AF65-F5344CB8AC3E}">
        <p14:creationId xmlns:p14="http://schemas.microsoft.com/office/powerpoint/2010/main" val="2982769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20962950">
            <a:off x="2272695" y="1740559"/>
            <a:ext cx="2483374" cy="727520"/>
          </a:xfrm>
        </p:spPr>
        <p:txBody>
          <a:bodyPr/>
          <a:lstStyle/>
          <a:p>
            <a:r>
              <a:rPr lang="nl-NL" b="1" dirty="0" smtClean="0">
                <a:solidFill>
                  <a:schemeClr val="accent4">
                    <a:lumMod val="75000"/>
                  </a:schemeClr>
                </a:solidFill>
              </a:rPr>
              <a:t>Aanbesteden</a:t>
            </a:r>
            <a:endParaRPr lang="nl-NL" b="1" dirty="0">
              <a:solidFill>
                <a:schemeClr val="accent4">
                  <a:lumMod val="75000"/>
                </a:schemeClr>
              </a:solidFill>
            </a:endParaRPr>
          </a:p>
        </p:txBody>
      </p:sp>
      <p:pic>
        <p:nvPicPr>
          <p:cNvPr id="7" name="Tijdelijke aanduiding voor inhoud 6"/>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
                    </a14:imgEffect>
                    <a14:imgEffect>
                      <a14:brightnessContrast bright="3000" contrast="-11000"/>
                    </a14:imgEffect>
                  </a14:imgLayer>
                </a14:imgProps>
              </a:ext>
            </a:extLst>
          </a:blip>
          <a:stretch>
            <a:fillRect/>
          </a:stretch>
        </p:blipFill>
        <p:spPr>
          <a:xfrm>
            <a:off x="1286568" y="2401977"/>
            <a:ext cx="6515377" cy="3660814"/>
          </a:xfrm>
          <a:prstGeom prst="rect">
            <a:avLst/>
          </a:prstGeom>
        </p:spPr>
      </p:pic>
      <p:sp>
        <p:nvSpPr>
          <p:cNvPr id="5" name="Tijdelijke aanduiding voor dianummer 4"/>
          <p:cNvSpPr>
            <a:spLocks noGrp="1"/>
          </p:cNvSpPr>
          <p:nvPr>
            <p:ph type="sldNum" sz="quarter" idx="4"/>
          </p:nvPr>
        </p:nvSpPr>
        <p:spPr/>
        <p:txBody>
          <a:bodyPr/>
          <a:lstStyle/>
          <a:p>
            <a:fld id="{3520E660-CEBF-6843-8821-11513782E32E}" type="slidenum">
              <a:rPr lang="tr-TR" smtClean="0"/>
              <a:pPr/>
              <a:t>2</a:t>
            </a:fld>
            <a:endParaRPr lang="tr-TR" dirty="0"/>
          </a:p>
        </p:txBody>
      </p:sp>
      <p:sp>
        <p:nvSpPr>
          <p:cNvPr id="6" name="Tijdelijke aanduiding voor datum 5"/>
          <p:cNvSpPr>
            <a:spLocks noGrp="1"/>
          </p:cNvSpPr>
          <p:nvPr>
            <p:ph type="dt" sz="half" idx="2"/>
          </p:nvPr>
        </p:nvSpPr>
        <p:spPr/>
        <p:txBody>
          <a:bodyPr/>
          <a:lstStyle/>
          <a:p>
            <a:r>
              <a:rPr lang="nl-NL" dirty="0" smtClean="0"/>
              <a:t>www.nji.nl   |   21-2-2017   </a:t>
            </a:r>
            <a:endParaRPr lang="en-US" dirty="0"/>
          </a:p>
        </p:txBody>
      </p:sp>
      <p:sp>
        <p:nvSpPr>
          <p:cNvPr id="8" name="Titel 1"/>
          <p:cNvSpPr txBox="1">
            <a:spLocks/>
          </p:cNvSpPr>
          <p:nvPr/>
        </p:nvSpPr>
        <p:spPr>
          <a:xfrm rot="1172840">
            <a:off x="722692" y="2407144"/>
            <a:ext cx="3714729" cy="7275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50" kern="1200" baseline="0">
                <a:solidFill>
                  <a:srgbClr val="004152"/>
                </a:solidFill>
                <a:latin typeface="Open Sans Light" charset="0"/>
                <a:ea typeface="+mj-ea"/>
                <a:cs typeface="+mj-cs"/>
              </a:defRPr>
            </a:lvl1pPr>
          </a:lstStyle>
          <a:p>
            <a:r>
              <a:rPr lang="nl-NL" b="1" dirty="0" smtClean="0">
                <a:solidFill>
                  <a:srgbClr val="7030A0"/>
                </a:solidFill>
              </a:rPr>
              <a:t>Rechtmatigheidstoets</a:t>
            </a:r>
            <a:endParaRPr lang="nl-NL" b="1" dirty="0">
              <a:solidFill>
                <a:srgbClr val="7030A0"/>
              </a:solidFill>
            </a:endParaRPr>
          </a:p>
        </p:txBody>
      </p:sp>
      <p:sp>
        <p:nvSpPr>
          <p:cNvPr id="9" name="Titel 1"/>
          <p:cNvSpPr txBox="1">
            <a:spLocks/>
          </p:cNvSpPr>
          <p:nvPr/>
        </p:nvSpPr>
        <p:spPr>
          <a:xfrm rot="20872979">
            <a:off x="789657" y="3269810"/>
            <a:ext cx="3469340" cy="7275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50" kern="1200" baseline="0">
                <a:solidFill>
                  <a:srgbClr val="004152"/>
                </a:solidFill>
                <a:latin typeface="Open Sans Light" charset="0"/>
                <a:ea typeface="+mj-ea"/>
                <a:cs typeface="+mj-cs"/>
              </a:defRPr>
            </a:lvl1pPr>
          </a:lstStyle>
          <a:p>
            <a:r>
              <a:rPr lang="nl-NL" b="1" cap="all" dirty="0" smtClean="0">
                <a:solidFill>
                  <a:schemeClr val="tx2"/>
                </a:solidFill>
              </a:rPr>
              <a:t>Resultaat</a:t>
            </a:r>
            <a:endParaRPr lang="nl-NL" b="1" cap="all" dirty="0">
              <a:solidFill>
                <a:schemeClr val="tx2"/>
              </a:solidFill>
            </a:endParaRPr>
          </a:p>
        </p:txBody>
      </p:sp>
      <p:sp>
        <p:nvSpPr>
          <p:cNvPr id="10" name="Titel 1"/>
          <p:cNvSpPr txBox="1">
            <a:spLocks/>
          </p:cNvSpPr>
          <p:nvPr/>
        </p:nvSpPr>
        <p:spPr>
          <a:xfrm>
            <a:off x="6168614" y="3699813"/>
            <a:ext cx="2241304" cy="7275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50" kern="1200" baseline="0">
                <a:solidFill>
                  <a:srgbClr val="004152"/>
                </a:solidFill>
                <a:latin typeface="Open Sans Light" charset="0"/>
                <a:ea typeface="+mj-ea"/>
                <a:cs typeface="+mj-cs"/>
              </a:defRPr>
            </a:lvl1pPr>
          </a:lstStyle>
          <a:p>
            <a:r>
              <a:rPr lang="nl-NL" b="1" cap="all" dirty="0" smtClean="0">
                <a:solidFill>
                  <a:srgbClr val="FFFF00"/>
                </a:solidFill>
                <a:latin typeface="Open Sans" panose="020B0606030504020204" pitchFamily="34" charset="0"/>
              </a:rPr>
              <a:t>Maatwerk</a:t>
            </a:r>
            <a:endParaRPr lang="nl-NL" b="1" cap="all" dirty="0">
              <a:solidFill>
                <a:srgbClr val="FFFF00"/>
              </a:solidFill>
              <a:latin typeface="Open Sans" panose="020B0606030504020204" pitchFamily="34" charset="0"/>
            </a:endParaRPr>
          </a:p>
        </p:txBody>
      </p:sp>
      <p:sp>
        <p:nvSpPr>
          <p:cNvPr id="11" name="Titel 1"/>
          <p:cNvSpPr txBox="1">
            <a:spLocks/>
          </p:cNvSpPr>
          <p:nvPr/>
        </p:nvSpPr>
        <p:spPr>
          <a:xfrm rot="284013">
            <a:off x="5298224" y="2982839"/>
            <a:ext cx="3033616" cy="441198"/>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2850" kern="1200" baseline="0">
                <a:solidFill>
                  <a:srgbClr val="004152"/>
                </a:solidFill>
                <a:latin typeface="Open Sans Light" charset="0"/>
                <a:ea typeface="+mj-ea"/>
                <a:cs typeface="+mj-cs"/>
              </a:defRPr>
            </a:lvl1pPr>
          </a:lstStyle>
          <a:p>
            <a:r>
              <a:rPr lang="nl-NL" b="1" dirty="0" smtClean="0">
                <a:solidFill>
                  <a:srgbClr val="FF0000"/>
                </a:solidFill>
              </a:rPr>
              <a:t>Budgettair kader</a:t>
            </a:r>
            <a:endParaRPr lang="nl-NL" b="1" dirty="0">
              <a:solidFill>
                <a:srgbClr val="FF0000"/>
              </a:solidFill>
            </a:endParaRPr>
          </a:p>
        </p:txBody>
      </p:sp>
      <p:sp>
        <p:nvSpPr>
          <p:cNvPr id="12" name="Titel 1"/>
          <p:cNvSpPr txBox="1">
            <a:spLocks/>
          </p:cNvSpPr>
          <p:nvPr/>
        </p:nvSpPr>
        <p:spPr>
          <a:xfrm rot="280632">
            <a:off x="2893564" y="5705724"/>
            <a:ext cx="2297765" cy="727520"/>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2850" kern="1200" baseline="0">
                <a:solidFill>
                  <a:srgbClr val="004152"/>
                </a:solidFill>
                <a:latin typeface="Open Sans Light" charset="0"/>
                <a:ea typeface="+mj-ea"/>
                <a:cs typeface="+mj-cs"/>
              </a:defRPr>
            </a:lvl1pPr>
          </a:lstStyle>
          <a:p>
            <a:r>
              <a:rPr lang="nl-NL" b="1" dirty="0" smtClean="0">
                <a:solidFill>
                  <a:srgbClr val="7030A0"/>
                </a:solidFill>
              </a:rPr>
              <a:t>De bedoeling</a:t>
            </a:r>
            <a:endParaRPr lang="nl-NL" b="1" dirty="0">
              <a:solidFill>
                <a:srgbClr val="7030A0"/>
              </a:solidFill>
            </a:endParaRPr>
          </a:p>
        </p:txBody>
      </p:sp>
      <p:sp>
        <p:nvSpPr>
          <p:cNvPr id="13" name="Titel 1"/>
          <p:cNvSpPr txBox="1">
            <a:spLocks/>
          </p:cNvSpPr>
          <p:nvPr/>
        </p:nvSpPr>
        <p:spPr>
          <a:xfrm>
            <a:off x="4795088" y="1867669"/>
            <a:ext cx="2884468" cy="727520"/>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2850" kern="1200" baseline="0">
                <a:solidFill>
                  <a:srgbClr val="004152"/>
                </a:solidFill>
                <a:latin typeface="Open Sans Light" charset="0"/>
                <a:ea typeface="+mj-ea"/>
                <a:cs typeface="+mj-cs"/>
              </a:defRPr>
            </a:lvl1pPr>
          </a:lstStyle>
          <a:p>
            <a:r>
              <a:rPr lang="nl-NL" b="1" dirty="0" smtClean="0">
                <a:solidFill>
                  <a:schemeClr val="accent1">
                    <a:lumMod val="75000"/>
                  </a:schemeClr>
                </a:solidFill>
              </a:rPr>
              <a:t>Overheidssturing</a:t>
            </a:r>
            <a:endParaRPr lang="nl-NL" b="1" dirty="0">
              <a:solidFill>
                <a:schemeClr val="accent1">
                  <a:lumMod val="75000"/>
                </a:schemeClr>
              </a:solidFill>
            </a:endParaRPr>
          </a:p>
        </p:txBody>
      </p:sp>
      <p:sp>
        <p:nvSpPr>
          <p:cNvPr id="14" name="Titel 1"/>
          <p:cNvSpPr txBox="1">
            <a:spLocks/>
          </p:cNvSpPr>
          <p:nvPr/>
        </p:nvSpPr>
        <p:spPr>
          <a:xfrm>
            <a:off x="531289" y="731520"/>
            <a:ext cx="8085172" cy="7275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50" kern="1200" baseline="0">
                <a:solidFill>
                  <a:srgbClr val="004152"/>
                </a:solidFill>
                <a:latin typeface="Open Sans Light" charset="0"/>
                <a:ea typeface="+mj-ea"/>
                <a:cs typeface="+mj-cs"/>
              </a:defRPr>
            </a:lvl1pPr>
          </a:lstStyle>
          <a:p>
            <a:endParaRPr lang="nl-NL" dirty="0"/>
          </a:p>
        </p:txBody>
      </p:sp>
      <p:sp>
        <p:nvSpPr>
          <p:cNvPr id="15" name="Titel 1"/>
          <p:cNvSpPr txBox="1">
            <a:spLocks/>
          </p:cNvSpPr>
          <p:nvPr/>
        </p:nvSpPr>
        <p:spPr>
          <a:xfrm>
            <a:off x="531289" y="724962"/>
            <a:ext cx="8085172" cy="7275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50" kern="1200" baseline="0">
                <a:solidFill>
                  <a:srgbClr val="004152"/>
                </a:solidFill>
                <a:latin typeface="Open Sans Light" charset="0"/>
                <a:ea typeface="+mj-ea"/>
                <a:cs typeface="+mj-cs"/>
              </a:defRPr>
            </a:lvl1pPr>
          </a:lstStyle>
          <a:p>
            <a:r>
              <a:rPr lang="nl-NL" sz="2200" dirty="0" smtClean="0"/>
              <a:t>DE COMPLEXITEIT VAN ANDERS VERANTWOORDEN</a:t>
            </a:r>
            <a:r>
              <a:rPr lang="nl-NL" dirty="0" smtClean="0"/>
              <a:t> </a:t>
            </a:r>
            <a:endParaRPr lang="nl-NL" dirty="0"/>
          </a:p>
        </p:txBody>
      </p:sp>
    </p:spTree>
    <p:extLst>
      <p:ext uri="{BB962C8B-B14F-4D97-AF65-F5344CB8AC3E}">
        <p14:creationId xmlns:p14="http://schemas.microsoft.com/office/powerpoint/2010/main" val="79737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Het vraagstuk…. </a:t>
            </a:r>
            <a:endParaRPr lang="nl-NL" dirty="0"/>
          </a:p>
        </p:txBody>
      </p:sp>
      <p:sp>
        <p:nvSpPr>
          <p:cNvPr id="3" name="Tijdelijke aanduiding voor inhoud 2"/>
          <p:cNvSpPr>
            <a:spLocks noGrp="1"/>
          </p:cNvSpPr>
          <p:nvPr>
            <p:ph idx="1"/>
          </p:nvPr>
        </p:nvSpPr>
        <p:spPr>
          <a:xfrm rot="21262834">
            <a:off x="707037" y="1331570"/>
            <a:ext cx="8085172" cy="3986403"/>
          </a:xfrm>
        </p:spPr>
        <p:txBody>
          <a:bodyPr/>
          <a:lstStyle/>
          <a:p>
            <a:pPr marL="0" indent="0" algn="ctr">
              <a:buNone/>
            </a:pPr>
            <a:r>
              <a:rPr lang="nl-NL" i="1" dirty="0" smtClean="0">
                <a:solidFill>
                  <a:schemeClr val="accent1">
                    <a:lumMod val="50000"/>
                  </a:schemeClr>
                </a:solidFill>
              </a:rPr>
              <a:t>De inhoudelijke ambities van de transformatie en de toets op rechtmatigheid lijken elkaar in de praktijk in de weg te zitten</a:t>
            </a:r>
          </a:p>
          <a:p>
            <a:pPr marL="0" indent="0" algn="ctr">
              <a:buNone/>
            </a:pPr>
            <a:endParaRPr lang="nl-NL" i="1" dirty="0">
              <a:solidFill>
                <a:schemeClr val="accent1">
                  <a:lumMod val="50000"/>
                </a:schemeClr>
              </a:solidFill>
            </a:endParaRPr>
          </a:p>
          <a:p>
            <a:pPr marL="0" indent="0" algn="ctr">
              <a:buNone/>
            </a:pPr>
            <a:r>
              <a:rPr lang="nl-NL" i="1" dirty="0" smtClean="0">
                <a:solidFill>
                  <a:schemeClr val="accent1">
                    <a:lumMod val="50000"/>
                  </a:schemeClr>
                </a:solidFill>
              </a:rPr>
              <a:t>De administratieve lasten zijn hoog</a:t>
            </a:r>
          </a:p>
          <a:p>
            <a:pPr marL="0" indent="0" algn="ctr">
              <a:buNone/>
            </a:pPr>
            <a:endParaRPr lang="nl-NL" i="1" dirty="0">
              <a:solidFill>
                <a:schemeClr val="accent1">
                  <a:lumMod val="50000"/>
                </a:schemeClr>
              </a:solidFill>
            </a:endParaRPr>
          </a:p>
          <a:p>
            <a:pPr marL="0" indent="0" algn="ctr">
              <a:buNone/>
            </a:pPr>
            <a:r>
              <a:rPr lang="nl-NL" i="1" dirty="0" smtClean="0">
                <a:solidFill>
                  <a:schemeClr val="accent1">
                    <a:lumMod val="50000"/>
                  </a:schemeClr>
                </a:solidFill>
              </a:rPr>
              <a:t>De overheid (politiek en ambtelijk) is niet eenduidig in zijn sturing</a:t>
            </a:r>
          </a:p>
          <a:p>
            <a:pPr marL="0" indent="0" algn="ctr">
              <a:buNone/>
            </a:pPr>
            <a:endParaRPr lang="nl-NL" i="1" dirty="0">
              <a:solidFill>
                <a:schemeClr val="accent1">
                  <a:lumMod val="50000"/>
                </a:schemeClr>
              </a:solidFill>
            </a:endParaRPr>
          </a:p>
          <a:p>
            <a:pPr marL="0" indent="0" algn="ctr">
              <a:buNone/>
            </a:pPr>
            <a:r>
              <a:rPr lang="nl-NL" i="1" dirty="0" smtClean="0">
                <a:solidFill>
                  <a:schemeClr val="accent1">
                    <a:lumMod val="50000"/>
                  </a:schemeClr>
                </a:solidFill>
              </a:rPr>
              <a:t>Ambities en regels zijn verkokerd</a:t>
            </a:r>
          </a:p>
          <a:p>
            <a:pPr marL="0" indent="0" algn="ctr">
              <a:buNone/>
            </a:pPr>
            <a:endParaRPr lang="nl-NL" i="1" dirty="0">
              <a:solidFill>
                <a:schemeClr val="accent1">
                  <a:lumMod val="50000"/>
                </a:schemeClr>
              </a:solidFill>
            </a:endParaRPr>
          </a:p>
          <a:p>
            <a:pPr marL="0" indent="0" algn="ctr">
              <a:buNone/>
            </a:pPr>
            <a:r>
              <a:rPr lang="nl-NL" i="1" dirty="0" smtClean="0">
                <a:solidFill>
                  <a:schemeClr val="accent1">
                    <a:lumMod val="50000"/>
                  </a:schemeClr>
                </a:solidFill>
              </a:rPr>
              <a:t>We willen grip op de werkelijkheid dus meten wat er gebeurt</a:t>
            </a:r>
            <a:endParaRPr lang="nl-NL" i="1" dirty="0">
              <a:solidFill>
                <a:schemeClr val="accent1">
                  <a:lumMod val="50000"/>
                </a:schemeClr>
              </a:solidFill>
            </a:endParaRPr>
          </a:p>
        </p:txBody>
      </p:sp>
      <p:sp>
        <p:nvSpPr>
          <p:cNvPr id="5" name="Tijdelijke aanduiding voor dianummer 4"/>
          <p:cNvSpPr>
            <a:spLocks noGrp="1"/>
          </p:cNvSpPr>
          <p:nvPr>
            <p:ph type="sldNum" sz="quarter" idx="4"/>
          </p:nvPr>
        </p:nvSpPr>
        <p:spPr/>
        <p:txBody>
          <a:bodyPr/>
          <a:lstStyle/>
          <a:p>
            <a:fld id="{3520E660-CEBF-6843-8821-11513782E32E}" type="slidenum">
              <a:rPr lang="tr-TR" smtClean="0"/>
              <a:pPr/>
              <a:t>3</a:t>
            </a:fld>
            <a:endParaRPr lang="tr-TR" dirty="0"/>
          </a:p>
        </p:txBody>
      </p:sp>
      <p:sp>
        <p:nvSpPr>
          <p:cNvPr id="6" name="Tijdelijke aanduiding voor datum 5"/>
          <p:cNvSpPr>
            <a:spLocks noGrp="1"/>
          </p:cNvSpPr>
          <p:nvPr>
            <p:ph type="dt" sz="half" idx="2"/>
          </p:nvPr>
        </p:nvSpPr>
        <p:spPr/>
        <p:txBody>
          <a:bodyPr/>
          <a:lstStyle/>
          <a:p>
            <a:r>
              <a:rPr lang="nl-NL" dirty="0" smtClean="0"/>
              <a:t>www.nji.nl   |   21-2-2017   </a:t>
            </a:r>
            <a:endParaRPr lang="en-US" dirty="0"/>
          </a:p>
        </p:txBody>
      </p:sp>
      <p:sp>
        <p:nvSpPr>
          <p:cNvPr id="7" name="Rechthoek 6"/>
          <p:cNvSpPr/>
          <p:nvPr/>
        </p:nvSpPr>
        <p:spPr>
          <a:xfrm>
            <a:off x="531289" y="5449925"/>
            <a:ext cx="7798323" cy="969496"/>
          </a:xfrm>
          <a:prstGeom prst="rect">
            <a:avLst/>
          </a:prstGeom>
        </p:spPr>
        <p:txBody>
          <a:bodyPr wrap="square">
            <a:spAutoFit/>
          </a:bodyPr>
          <a:lstStyle/>
          <a:p>
            <a:r>
              <a:rPr lang="nl-NL" sz="2850" dirty="0" smtClean="0">
                <a:solidFill>
                  <a:srgbClr val="004152"/>
                </a:solidFill>
                <a:latin typeface="Open Sans Light" charset="0"/>
                <a:ea typeface="+mj-ea"/>
                <a:cs typeface="+mj-cs"/>
              </a:rPr>
              <a:t>… is </a:t>
            </a:r>
            <a:r>
              <a:rPr lang="nl-NL" sz="2850" dirty="0">
                <a:solidFill>
                  <a:srgbClr val="004152"/>
                </a:solidFill>
                <a:latin typeface="Open Sans Light" charset="0"/>
                <a:ea typeface="+mj-ea"/>
                <a:cs typeface="+mj-cs"/>
              </a:rPr>
              <a:t>niet nieuw maar wordt gelukkig steeds vaker serieus genomen</a:t>
            </a:r>
            <a:endParaRPr lang="nl-NL" dirty="0"/>
          </a:p>
        </p:txBody>
      </p:sp>
    </p:spTree>
    <p:extLst>
      <p:ext uri="{BB962C8B-B14F-4D97-AF65-F5344CB8AC3E}">
        <p14:creationId xmlns:p14="http://schemas.microsoft.com/office/powerpoint/2010/main" val="57434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289" y="978084"/>
            <a:ext cx="8085172" cy="727520"/>
          </a:xfrm>
        </p:spPr>
        <p:txBody>
          <a:bodyPr>
            <a:normAutofit fontScale="90000"/>
          </a:bodyPr>
          <a:lstStyle/>
          <a:p>
            <a:r>
              <a:rPr lang="nl-NL" dirty="0" smtClean="0"/>
              <a:t>Wat zien we in de praktijk gebeuren?</a:t>
            </a:r>
            <a:br>
              <a:rPr lang="nl-NL" dirty="0" smtClean="0"/>
            </a:br>
            <a:r>
              <a:rPr lang="nl-NL" dirty="0" smtClean="0"/>
              <a:t/>
            </a:r>
            <a:br>
              <a:rPr lang="nl-NL" dirty="0" smtClean="0"/>
            </a:br>
            <a:r>
              <a:rPr lang="nl-NL" dirty="0" smtClean="0"/>
              <a:t>1. Verkokering</a:t>
            </a:r>
            <a:endParaRPr lang="nl-NL" dirty="0"/>
          </a:p>
        </p:txBody>
      </p:sp>
      <p:sp>
        <p:nvSpPr>
          <p:cNvPr id="3" name="Tijdelijke aanduiding voor inhoud 2"/>
          <p:cNvSpPr>
            <a:spLocks noGrp="1"/>
          </p:cNvSpPr>
          <p:nvPr>
            <p:ph idx="1"/>
          </p:nvPr>
        </p:nvSpPr>
        <p:spPr/>
        <p:txBody>
          <a:bodyPr/>
          <a:lstStyle/>
          <a:p>
            <a:pPr marL="0" indent="0">
              <a:buNone/>
            </a:pPr>
            <a:r>
              <a:rPr lang="nl-NL" dirty="0" smtClean="0"/>
              <a:t>De ambitie is integraal en maatwerk, beleid en regels doen echter verschillende dingen. </a:t>
            </a:r>
          </a:p>
          <a:p>
            <a:pPr marL="0" indent="0">
              <a:buNone/>
            </a:pPr>
            <a:r>
              <a:rPr lang="nl-NL" dirty="0" smtClean="0"/>
              <a:t>Gaat voor 80% goed, maar bij complexe problemen juist niet.</a:t>
            </a:r>
          </a:p>
          <a:p>
            <a:pPr marL="0" indent="0">
              <a:buNone/>
            </a:pPr>
            <a:endParaRPr lang="nl-NL" dirty="0"/>
          </a:p>
          <a:p>
            <a:r>
              <a:rPr lang="nl-NL" dirty="0" smtClean="0"/>
              <a:t>Multiprobleemgezinnen</a:t>
            </a:r>
          </a:p>
          <a:p>
            <a:r>
              <a:rPr lang="nl-NL" dirty="0" smtClean="0"/>
              <a:t>Kwetsbare jongeren 16-27</a:t>
            </a:r>
          </a:p>
          <a:p>
            <a:r>
              <a:rPr lang="nl-NL" dirty="0" smtClean="0"/>
              <a:t>Kwetsbare kinderen in speciaal onderwijs</a:t>
            </a:r>
          </a:p>
          <a:p>
            <a:r>
              <a:rPr lang="nl-NL" dirty="0" smtClean="0"/>
              <a:t>Verbinding onderwijs-jeugdhulp</a:t>
            </a:r>
          </a:p>
          <a:p>
            <a:r>
              <a:rPr lang="nl-NL" dirty="0" smtClean="0"/>
              <a:t>Mantelzorg </a:t>
            </a:r>
          </a:p>
          <a:p>
            <a:pPr marL="0" indent="0">
              <a:buNone/>
            </a:pPr>
            <a:endParaRPr lang="nl-NL" dirty="0"/>
          </a:p>
        </p:txBody>
      </p:sp>
      <p:sp>
        <p:nvSpPr>
          <p:cNvPr id="5" name="Tijdelijke aanduiding voor dianummer 4"/>
          <p:cNvSpPr>
            <a:spLocks noGrp="1"/>
          </p:cNvSpPr>
          <p:nvPr>
            <p:ph type="sldNum" sz="quarter" idx="4"/>
          </p:nvPr>
        </p:nvSpPr>
        <p:spPr/>
        <p:txBody>
          <a:bodyPr/>
          <a:lstStyle/>
          <a:p>
            <a:fld id="{3520E660-CEBF-6843-8821-11513782E32E}" type="slidenum">
              <a:rPr lang="tr-TR" smtClean="0"/>
              <a:pPr/>
              <a:t>4</a:t>
            </a:fld>
            <a:endParaRPr lang="tr-TR" dirty="0"/>
          </a:p>
        </p:txBody>
      </p:sp>
      <p:sp>
        <p:nvSpPr>
          <p:cNvPr id="6" name="Tijdelijke aanduiding voor datum 5"/>
          <p:cNvSpPr>
            <a:spLocks noGrp="1"/>
          </p:cNvSpPr>
          <p:nvPr>
            <p:ph type="dt" sz="half" idx="2"/>
          </p:nvPr>
        </p:nvSpPr>
        <p:spPr/>
        <p:txBody>
          <a:bodyPr/>
          <a:lstStyle/>
          <a:p>
            <a:r>
              <a:rPr lang="nl-NL" dirty="0" smtClean="0"/>
              <a:t>www.nji.nl   |   21-2-2017   </a:t>
            </a:r>
            <a:endParaRPr lang="en-US" dirty="0"/>
          </a:p>
        </p:txBody>
      </p:sp>
    </p:spTree>
    <p:extLst>
      <p:ext uri="{BB962C8B-B14F-4D97-AF65-F5344CB8AC3E}">
        <p14:creationId xmlns:p14="http://schemas.microsoft.com/office/powerpoint/2010/main" val="378882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289" y="978084"/>
            <a:ext cx="8085172" cy="727520"/>
          </a:xfrm>
        </p:spPr>
        <p:txBody>
          <a:bodyPr>
            <a:normAutofit fontScale="90000"/>
          </a:bodyPr>
          <a:lstStyle/>
          <a:p>
            <a:r>
              <a:rPr lang="nl-NL" dirty="0" smtClean="0"/>
              <a:t>Wat zien we in de praktijk gebeuren?</a:t>
            </a:r>
            <a:br>
              <a:rPr lang="nl-NL" dirty="0" smtClean="0"/>
            </a:br>
            <a:r>
              <a:rPr lang="nl-NL" dirty="0" smtClean="0"/>
              <a:t/>
            </a:r>
            <a:br>
              <a:rPr lang="nl-NL" dirty="0" smtClean="0"/>
            </a:br>
            <a:r>
              <a:rPr lang="nl-NL" dirty="0" smtClean="0"/>
              <a:t>2. Maatschappelijke resultaten en sturing op afzonderlijke diensten gaan niet altijd samen</a:t>
            </a:r>
            <a:endParaRPr lang="nl-NL" dirty="0"/>
          </a:p>
        </p:txBody>
      </p:sp>
      <p:sp>
        <p:nvSpPr>
          <p:cNvPr id="3" name="Tijdelijke aanduiding voor inhoud 2"/>
          <p:cNvSpPr>
            <a:spLocks noGrp="1"/>
          </p:cNvSpPr>
          <p:nvPr>
            <p:ph idx="1"/>
          </p:nvPr>
        </p:nvSpPr>
        <p:spPr>
          <a:xfrm>
            <a:off x="531289" y="2304860"/>
            <a:ext cx="8085172" cy="3986403"/>
          </a:xfrm>
        </p:spPr>
        <p:txBody>
          <a:bodyPr>
            <a:normAutofit/>
          </a:bodyPr>
          <a:lstStyle/>
          <a:p>
            <a:pPr marL="0" indent="0">
              <a:buNone/>
            </a:pPr>
            <a:r>
              <a:rPr lang="nl-NL" dirty="0" smtClean="0"/>
              <a:t>De oplossing van, complexe, maatschappelijke of individuele vraagstukken vragen om een samenspel van formele en informele activiteiten. Maatschappelijke resultaten zijn niet direct stuurbaar.</a:t>
            </a:r>
          </a:p>
          <a:p>
            <a:pPr marL="0" indent="0">
              <a:buNone/>
            </a:pPr>
            <a:endParaRPr lang="nl-NL" dirty="0"/>
          </a:p>
          <a:p>
            <a:pPr marL="0" indent="0">
              <a:buNone/>
            </a:pPr>
            <a:r>
              <a:rPr lang="nl-NL" dirty="0" smtClean="0"/>
              <a:t>Om toch grip te krijgen op doelmatige besteding van middelen neigt de overheid naar contractering/financiering van individuele instellingen met afgebakende budgetten en afspraken. </a:t>
            </a:r>
            <a:endParaRPr lang="nl-NL" dirty="0"/>
          </a:p>
          <a:p>
            <a:pPr marL="0" indent="0">
              <a:buNone/>
            </a:pPr>
            <a:endParaRPr lang="nl-NL" dirty="0" smtClean="0"/>
          </a:p>
          <a:p>
            <a:pPr marL="0" indent="0">
              <a:buNone/>
            </a:pPr>
            <a:r>
              <a:rPr lang="nl-NL" dirty="0" smtClean="0"/>
              <a:t>Dat maakt maatwerk en creatieve oplossingen niet makkelijk. En je weet vooraf niet of er gebeurt wat nodig is. </a:t>
            </a:r>
            <a:endParaRPr lang="nl-NL" dirty="0"/>
          </a:p>
          <a:p>
            <a:pPr marL="0" indent="0">
              <a:buNone/>
            </a:pPr>
            <a:endParaRPr lang="nl-NL" dirty="0"/>
          </a:p>
        </p:txBody>
      </p:sp>
      <p:sp>
        <p:nvSpPr>
          <p:cNvPr id="5" name="Tijdelijke aanduiding voor dianummer 4"/>
          <p:cNvSpPr>
            <a:spLocks noGrp="1"/>
          </p:cNvSpPr>
          <p:nvPr>
            <p:ph type="sldNum" sz="quarter" idx="4"/>
          </p:nvPr>
        </p:nvSpPr>
        <p:spPr/>
        <p:txBody>
          <a:bodyPr/>
          <a:lstStyle/>
          <a:p>
            <a:fld id="{3520E660-CEBF-6843-8821-11513782E32E}" type="slidenum">
              <a:rPr lang="tr-TR" smtClean="0"/>
              <a:pPr/>
              <a:t>5</a:t>
            </a:fld>
            <a:endParaRPr lang="tr-TR" dirty="0"/>
          </a:p>
        </p:txBody>
      </p:sp>
      <p:sp>
        <p:nvSpPr>
          <p:cNvPr id="6" name="Tijdelijke aanduiding voor datum 5"/>
          <p:cNvSpPr>
            <a:spLocks noGrp="1"/>
          </p:cNvSpPr>
          <p:nvPr>
            <p:ph type="dt" sz="half" idx="2"/>
          </p:nvPr>
        </p:nvSpPr>
        <p:spPr/>
        <p:txBody>
          <a:bodyPr/>
          <a:lstStyle/>
          <a:p>
            <a:r>
              <a:rPr lang="nl-NL" dirty="0" smtClean="0"/>
              <a:t>www.nji.nl   |   21-2-2017   </a:t>
            </a:r>
            <a:endParaRPr lang="en-US" dirty="0"/>
          </a:p>
        </p:txBody>
      </p:sp>
    </p:spTree>
    <p:extLst>
      <p:ext uri="{BB962C8B-B14F-4D97-AF65-F5344CB8AC3E}">
        <p14:creationId xmlns:p14="http://schemas.microsoft.com/office/powerpoint/2010/main" val="2455266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289" y="845820"/>
            <a:ext cx="8085172" cy="727520"/>
          </a:xfrm>
        </p:spPr>
        <p:txBody>
          <a:bodyPr>
            <a:normAutofit fontScale="90000"/>
          </a:bodyPr>
          <a:lstStyle/>
          <a:p>
            <a:r>
              <a:rPr lang="nl-NL" dirty="0" smtClean="0"/>
              <a:t>Zomaar een aanbestedingsdocument, met twee boodschappen…</a:t>
            </a:r>
            <a:endParaRPr lang="nl-NL" dirty="0"/>
          </a:p>
        </p:txBody>
      </p:sp>
      <p:sp>
        <p:nvSpPr>
          <p:cNvPr id="3" name="Tijdelijke aanduiding voor inhoud 2"/>
          <p:cNvSpPr>
            <a:spLocks noGrp="1"/>
          </p:cNvSpPr>
          <p:nvPr>
            <p:ph idx="1"/>
          </p:nvPr>
        </p:nvSpPr>
        <p:spPr/>
        <p:txBody>
          <a:bodyPr>
            <a:normAutofit/>
          </a:bodyPr>
          <a:lstStyle/>
          <a:p>
            <a:pPr marL="457200" indent="-457200">
              <a:buAutoNum type="arabicPeriod"/>
            </a:pPr>
            <a:r>
              <a:rPr lang="nl-NL" dirty="0" smtClean="0"/>
              <a:t>Gedetailleerde werkvelden en productgroepen gekoppeld aan tarieven en uitgebreide verantwoordingseisen</a:t>
            </a:r>
          </a:p>
          <a:p>
            <a:pPr marL="0" indent="0">
              <a:buNone/>
            </a:pPr>
            <a:endParaRPr lang="nl-NL" dirty="0" smtClean="0"/>
          </a:p>
          <a:p>
            <a:pPr marL="457200" indent="-457200">
              <a:buAutoNum type="arabicPeriod"/>
            </a:pPr>
            <a:r>
              <a:rPr lang="nl-NL" dirty="0" smtClean="0"/>
              <a:t>De </a:t>
            </a:r>
            <a:r>
              <a:rPr lang="nl-NL" dirty="0"/>
              <a:t>opdrachtgever verwacht van opdrachtnemers dat zij in onderlinge samenwerking - het individueel organisatorisch belang overstijgend - invulling geven aan deze verantwoordelijkheid  (bieden van juiste ondersteuning aan burgers</a:t>
            </a:r>
            <a:r>
              <a:rPr lang="nl-NL" dirty="0" smtClean="0"/>
              <a:t>).</a:t>
            </a:r>
          </a:p>
          <a:p>
            <a:pPr lvl="1"/>
            <a:r>
              <a:rPr lang="nl-NL" dirty="0" smtClean="0"/>
              <a:t>Opdrachtnemers </a:t>
            </a:r>
            <a:r>
              <a:rPr lang="nl-NL" dirty="0"/>
              <a:t>worden geacht af te zien van een sterke wervende profilering van het eigen aanbod richting cliënten.</a:t>
            </a:r>
          </a:p>
          <a:p>
            <a:endParaRPr lang="nl-NL" dirty="0"/>
          </a:p>
        </p:txBody>
      </p:sp>
      <p:sp>
        <p:nvSpPr>
          <p:cNvPr id="5" name="Tijdelijke aanduiding voor dianummer 4"/>
          <p:cNvSpPr>
            <a:spLocks noGrp="1"/>
          </p:cNvSpPr>
          <p:nvPr>
            <p:ph type="sldNum" sz="quarter" idx="4"/>
          </p:nvPr>
        </p:nvSpPr>
        <p:spPr/>
        <p:txBody>
          <a:bodyPr/>
          <a:lstStyle/>
          <a:p>
            <a:fld id="{3520E660-CEBF-6843-8821-11513782E32E}" type="slidenum">
              <a:rPr lang="tr-TR" smtClean="0"/>
              <a:pPr/>
              <a:t>6</a:t>
            </a:fld>
            <a:endParaRPr lang="tr-TR" dirty="0"/>
          </a:p>
        </p:txBody>
      </p:sp>
      <p:sp>
        <p:nvSpPr>
          <p:cNvPr id="6" name="Tijdelijke aanduiding voor datum 5"/>
          <p:cNvSpPr>
            <a:spLocks noGrp="1"/>
          </p:cNvSpPr>
          <p:nvPr>
            <p:ph type="dt" sz="half" idx="2"/>
          </p:nvPr>
        </p:nvSpPr>
        <p:spPr/>
        <p:txBody>
          <a:bodyPr/>
          <a:lstStyle/>
          <a:p>
            <a:r>
              <a:rPr lang="nl-NL" dirty="0" smtClean="0"/>
              <a:t>www.nji.nl   |   21-2-2017   </a:t>
            </a:r>
            <a:endParaRPr lang="en-US" dirty="0"/>
          </a:p>
        </p:txBody>
      </p:sp>
    </p:spTree>
    <p:extLst>
      <p:ext uri="{BB962C8B-B14F-4D97-AF65-F5344CB8AC3E}">
        <p14:creationId xmlns:p14="http://schemas.microsoft.com/office/powerpoint/2010/main" val="292417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Analysemodel Sturen op kwaliteit</a:t>
            </a:r>
          </a:p>
        </p:txBody>
      </p:sp>
      <p:sp>
        <p:nvSpPr>
          <p:cNvPr id="5" name="Tijdelijke aanduiding voor dianummer 4"/>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520E660-CEBF-6843-8821-11513782E32E}" type="slidenum">
              <a:rPr kumimoji="0" lang="tr-TR" sz="1050" b="0" i="0" u="none" strike="noStrike" kern="1200" cap="none" spc="0" normalizeH="0" baseline="0" noProof="0" smtClean="0">
                <a:ln>
                  <a:noFill/>
                </a:ln>
                <a:solidFill>
                  <a:srgbClr val="FFFFFF">
                    <a:lumMod val="75000"/>
                  </a:srgbClr>
                </a:solidFill>
                <a:effectLst/>
                <a:uLnTx/>
                <a:uFillTx/>
                <a:latin typeface="Open Sans" charset="0"/>
                <a:ea typeface="Open Sans" charset="0"/>
                <a:cs typeface="Open Sans" charset="0"/>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tr-TR" sz="1050" b="0" i="0" u="none" strike="noStrike" kern="1200" cap="none" spc="0" normalizeH="0" baseline="0" noProof="0" dirty="0">
              <a:ln>
                <a:noFill/>
              </a:ln>
              <a:solidFill>
                <a:srgbClr val="FFFFFF">
                  <a:lumMod val="75000"/>
                </a:srgbClr>
              </a:solidFill>
              <a:effectLst/>
              <a:uLnTx/>
              <a:uFillTx/>
              <a:latin typeface="Open Sans" charset="0"/>
              <a:ea typeface="Open Sans" charset="0"/>
              <a:cs typeface="Open Sans" charset="0"/>
            </a:endParaRPr>
          </a:p>
        </p:txBody>
      </p:sp>
      <p:sp>
        <p:nvSpPr>
          <p:cNvPr id="6" name="Tijdelijke aanduiding voor datum 5"/>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lumMod val="75000"/>
                  </a:srgbClr>
                </a:solidFill>
                <a:effectLst/>
                <a:uLnTx/>
                <a:uFillTx/>
                <a:latin typeface="Open Sans" charset="0"/>
                <a:ea typeface="Open Sans" charset="0"/>
                <a:cs typeface="Open Sans" charset="0"/>
              </a:rPr>
              <a:t>www.nji.nl   |   </a:t>
            </a:r>
            <a:r>
              <a:rPr kumimoji="0" lang="nl-NL" sz="1050" b="0" i="0" u="none" strike="noStrike" kern="1200" cap="none" spc="0" normalizeH="0" baseline="0" noProof="0" dirty="0">
                <a:ln>
                  <a:noFill/>
                </a:ln>
                <a:solidFill>
                  <a:srgbClr val="FFFFFF">
                    <a:lumMod val="75000"/>
                  </a:srgbClr>
                </a:solidFill>
                <a:effectLst/>
                <a:uLnTx/>
                <a:uFillTx/>
                <a:latin typeface="Open Sans" charset="0"/>
                <a:ea typeface="Open Sans" charset="0"/>
                <a:cs typeface="Open Sans" charset="0"/>
              </a:rPr>
              <a:t>25-11-2016</a:t>
            </a:r>
            <a:r>
              <a:rPr kumimoji="0" lang="en-US" sz="1050" b="0" i="0" u="none" strike="noStrike" kern="1200" cap="none" spc="0" normalizeH="0" baseline="0" noProof="0" dirty="0">
                <a:ln>
                  <a:noFill/>
                </a:ln>
                <a:solidFill>
                  <a:srgbClr val="FFFFFF">
                    <a:lumMod val="75000"/>
                  </a:srgbClr>
                </a:solidFill>
                <a:effectLst/>
                <a:uLnTx/>
                <a:uFillTx/>
                <a:latin typeface="Open Sans" charset="0"/>
                <a:ea typeface="Open Sans" charset="0"/>
                <a:cs typeface="Open Sans" charset="0"/>
              </a:rPr>
              <a:t>   </a:t>
            </a:r>
          </a:p>
        </p:txBody>
      </p:sp>
      <p:pic>
        <p:nvPicPr>
          <p:cNvPr id="7" name="Afbeelding 14" descr="boy_poin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3825" y="1773238"/>
            <a:ext cx="1574800"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13" descr="Vergrootgla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3298" y="450978"/>
            <a:ext cx="812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AutoShape 9"/>
          <p:cNvCxnSpPr>
            <a:cxnSpLocks noChangeShapeType="1"/>
          </p:cNvCxnSpPr>
          <p:nvPr/>
        </p:nvCxnSpPr>
        <p:spPr bwMode="auto">
          <a:xfrm>
            <a:off x="2959100" y="2852738"/>
            <a:ext cx="460375" cy="53022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9"/>
          <p:cNvCxnSpPr>
            <a:cxnSpLocks noChangeShapeType="1"/>
          </p:cNvCxnSpPr>
          <p:nvPr/>
        </p:nvCxnSpPr>
        <p:spPr bwMode="auto">
          <a:xfrm flipV="1">
            <a:off x="5478463" y="2924175"/>
            <a:ext cx="533400" cy="47783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9"/>
          <p:cNvCxnSpPr>
            <a:cxnSpLocks noChangeShapeType="1"/>
          </p:cNvCxnSpPr>
          <p:nvPr/>
        </p:nvCxnSpPr>
        <p:spPr bwMode="auto">
          <a:xfrm>
            <a:off x="2557463" y="4365625"/>
            <a:ext cx="430212"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9"/>
          <p:cNvCxnSpPr>
            <a:cxnSpLocks noChangeShapeType="1"/>
          </p:cNvCxnSpPr>
          <p:nvPr/>
        </p:nvCxnSpPr>
        <p:spPr bwMode="auto">
          <a:xfrm flipV="1">
            <a:off x="5916613" y="4365625"/>
            <a:ext cx="384175"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 name="Oval 10"/>
          <p:cNvSpPr>
            <a:spLocks noChangeArrowheads="1"/>
          </p:cNvSpPr>
          <p:nvPr/>
        </p:nvSpPr>
        <p:spPr bwMode="auto">
          <a:xfrm>
            <a:off x="755650" y="3213100"/>
            <a:ext cx="1758950" cy="2327275"/>
          </a:xfrm>
          <a:prstGeom prst="ellipse">
            <a:avLst/>
          </a:prstGeom>
          <a:solidFill>
            <a:srgbClr val="BBE0E3">
              <a:lumMod val="40000"/>
              <a:lumOff val="60000"/>
            </a:srgbClr>
          </a:solidFill>
          <a:ln w="9525">
            <a:solidFill>
              <a:srgbClr val="000000"/>
            </a:solidFill>
            <a:round/>
            <a:headEnd/>
            <a:tailEnd/>
          </a:ln>
        </p:spPr>
        <p:txBody>
          <a:bodyPr lIns="0" tIns="0" rIns="0" bIns="0"/>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nl-NL" sz="1800" b="1" i="0" u="none" strike="noStrike" kern="0" cap="none" spc="0" normalizeH="0" baseline="0" noProof="0" dirty="0">
                <a:ln>
                  <a:noFill/>
                </a:ln>
                <a:solidFill>
                  <a:srgbClr val="000000"/>
                </a:solidFill>
                <a:effectLst/>
                <a:uLnTx/>
                <a:uFillTx/>
                <a:latin typeface="Arial" pitchFamily="34" charset="0"/>
                <a:ea typeface="+mn-ea"/>
                <a:cs typeface="+mn-cs"/>
              </a:rPr>
              <a:t>4. </a:t>
            </a:r>
            <a:r>
              <a:rPr kumimoji="0" lang="nl-NL" sz="1800" b="1" i="1" u="none" strike="noStrike" kern="0" cap="none" spc="0" normalizeH="0" baseline="0" noProof="0" dirty="0">
                <a:ln>
                  <a:noFill/>
                </a:ln>
                <a:solidFill>
                  <a:srgbClr val="000000"/>
                </a:solidFill>
                <a:effectLst/>
                <a:uLnTx/>
                <a:uFillTx/>
                <a:latin typeface="Arial" pitchFamily="34" charset="0"/>
                <a:ea typeface="+mn-ea"/>
                <a:cs typeface="+mn-cs"/>
              </a:rPr>
              <a:t>Kwaliteit input </a:t>
            </a:r>
          </a:p>
          <a:p>
            <a:pPr marL="0" marR="0" lvl="0" indent="0" algn="ctr" defTabSz="914400" rtl="0" eaLnBrk="0" fontAlgn="base" latinLnBrk="0" hangingPunct="0">
              <a:lnSpc>
                <a:spcPct val="100000"/>
              </a:lnSpc>
              <a:spcBef>
                <a:spcPct val="0"/>
              </a:spcBef>
              <a:spcAft>
                <a:spcPts val="0"/>
              </a:spcAft>
              <a:buClrTx/>
              <a:buSzTx/>
              <a:buFontTx/>
              <a:buNone/>
              <a:tabLst/>
              <a:defRPr/>
            </a:pPr>
            <a:endParaRPr kumimoji="0" lang="nl-NL" sz="1800" b="0" i="1" u="none" strike="noStrike" kern="0" cap="none" spc="0" normalizeH="0" baseline="0" noProof="0" dirty="0">
              <a:ln>
                <a:noFill/>
              </a:ln>
              <a:solidFill>
                <a:srgbClr val="000000"/>
              </a:solidFill>
              <a:effectLst/>
              <a:uLnTx/>
              <a:uFillTx/>
              <a:latin typeface="Arial" pitchFamily="34" charset="0"/>
              <a:ea typeface="+mn-ea"/>
              <a:cs typeface="+mn-cs"/>
            </a:endParaRPr>
          </a:p>
          <a:p>
            <a:pPr marL="0" marR="0" lvl="0" indent="0" algn="ctr" defTabSz="914400" rtl="0" eaLnBrk="0" fontAlgn="base" latinLnBrk="0" hangingPunct="0">
              <a:lnSpc>
                <a:spcPct val="100000"/>
              </a:lnSpc>
              <a:spcBef>
                <a:spcPct val="0"/>
              </a:spcBef>
              <a:spcAft>
                <a:spcPts val="0"/>
              </a:spcAft>
              <a:buClrTx/>
              <a:buSzTx/>
              <a:buFontTx/>
              <a:buNone/>
              <a:tabLst/>
              <a:defRPr/>
            </a:pPr>
            <a:endParaRPr kumimoji="0" lang="nl-NL" sz="1800" b="1" i="1" u="none" strike="noStrike" kern="0" cap="none" spc="0" normalizeH="0" baseline="0" noProof="0" dirty="0">
              <a:ln>
                <a:noFill/>
              </a:ln>
              <a:solidFill>
                <a:srgbClr val="000000"/>
              </a:solidFill>
              <a:effectLst/>
              <a:uLnTx/>
              <a:uFillTx/>
              <a:latin typeface="Arial" pitchFamily="34" charset="0"/>
              <a:ea typeface="+mn-ea"/>
              <a:cs typeface="+mn-cs"/>
            </a:endParaRPr>
          </a:p>
          <a:p>
            <a:pPr marL="0" marR="0" lvl="0" indent="0" algn="ctr" defTabSz="914400" rtl="0" eaLnBrk="0" fontAlgn="base" latinLnBrk="0" hangingPunct="0">
              <a:lnSpc>
                <a:spcPct val="100000"/>
              </a:lnSpc>
              <a:spcBef>
                <a:spcPct val="0"/>
              </a:spcBef>
              <a:spcAft>
                <a:spcPts val="0"/>
              </a:spcAft>
              <a:buClrTx/>
              <a:buSzTx/>
              <a:buFontTx/>
              <a:buNone/>
              <a:tabLst/>
              <a:defRPr/>
            </a:pPr>
            <a:endParaRPr kumimoji="0" lang="nl-NL" sz="1800" b="1" i="1" u="none" strike="noStrike" kern="0" cap="none" spc="0" normalizeH="0" baseline="0" noProof="0" dirty="0">
              <a:ln>
                <a:noFill/>
              </a:ln>
              <a:solidFill>
                <a:srgbClr val="000000"/>
              </a:solidFill>
              <a:effectLst/>
              <a:uLnTx/>
              <a:uFillTx/>
              <a:latin typeface="Arial" pitchFamily="34" charset="0"/>
              <a:ea typeface="+mn-ea"/>
              <a:cs typeface="+mn-cs"/>
            </a:endParaRPr>
          </a:p>
        </p:txBody>
      </p:sp>
      <p:cxnSp>
        <p:nvCxnSpPr>
          <p:cNvPr id="14" name="AutoShape 9"/>
          <p:cNvCxnSpPr>
            <a:cxnSpLocks noChangeShapeType="1"/>
          </p:cNvCxnSpPr>
          <p:nvPr/>
        </p:nvCxnSpPr>
        <p:spPr bwMode="auto">
          <a:xfrm flipH="1">
            <a:off x="6084888" y="5949950"/>
            <a:ext cx="1433512"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9"/>
          <p:cNvCxnSpPr>
            <a:cxnSpLocks noChangeShapeType="1"/>
          </p:cNvCxnSpPr>
          <p:nvPr/>
        </p:nvCxnSpPr>
        <p:spPr bwMode="auto">
          <a:xfrm>
            <a:off x="7524750" y="5589588"/>
            <a:ext cx="0" cy="373062"/>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6" name="AutoShape 9"/>
          <p:cNvCxnSpPr>
            <a:cxnSpLocks noChangeShapeType="1"/>
          </p:cNvCxnSpPr>
          <p:nvPr/>
        </p:nvCxnSpPr>
        <p:spPr bwMode="auto">
          <a:xfrm>
            <a:off x="1630363" y="5589588"/>
            <a:ext cx="4762" cy="373062"/>
          </a:xfrm>
          <a:prstGeom prst="straightConnector1">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17" name="AutoShape 9"/>
          <p:cNvCxnSpPr>
            <a:cxnSpLocks noChangeShapeType="1"/>
          </p:cNvCxnSpPr>
          <p:nvPr/>
        </p:nvCxnSpPr>
        <p:spPr bwMode="auto">
          <a:xfrm flipH="1">
            <a:off x="1630363" y="5949950"/>
            <a:ext cx="1136650" cy="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18" name="Rectangle 5"/>
          <p:cNvSpPr>
            <a:spLocks noChangeArrowheads="1"/>
          </p:cNvSpPr>
          <p:nvPr/>
        </p:nvSpPr>
        <p:spPr bwMode="auto">
          <a:xfrm>
            <a:off x="684213" y="1628775"/>
            <a:ext cx="2735262" cy="1296988"/>
          </a:xfrm>
          <a:prstGeom prst="rect">
            <a:avLst/>
          </a:prstGeom>
          <a:solidFill>
            <a:srgbClr val="BBE0E3">
              <a:lumMod val="40000"/>
              <a:lumOff val="60000"/>
            </a:srgbClr>
          </a:solidFill>
          <a:ln w="9525">
            <a:solidFill>
              <a:srgbClr val="000000"/>
            </a:solidFill>
            <a:miter lim="800000"/>
            <a:headEnd/>
            <a:tailEnd/>
          </a:ln>
        </p:spPr>
        <p:txBody>
          <a:bodyPr tIns="72000" anchor="ctr"/>
          <a:lstStyle/>
          <a:p>
            <a:pPr marL="0" marR="0" lvl="0" indent="0" algn="ctr" defTabSz="914400" rtl="0" eaLnBrk="0" fontAlgn="base" latinLnBrk="0" hangingPunct="0">
              <a:lnSpc>
                <a:spcPct val="100000"/>
              </a:lnSpc>
              <a:spcBef>
                <a:spcPct val="0"/>
              </a:spcBef>
              <a:spcAft>
                <a:spcPts val="1000"/>
              </a:spcAft>
              <a:buClrTx/>
              <a:buSzTx/>
              <a:buFontTx/>
              <a:buNone/>
              <a:tabLst/>
              <a:defRPr/>
            </a:pPr>
            <a:r>
              <a:rPr kumimoji="0" lang="nl-NL" sz="1800" b="1" i="1" u="none" strike="noStrike" kern="0" cap="none" spc="0" normalizeH="0" baseline="0" noProof="0" dirty="0">
                <a:ln>
                  <a:noFill/>
                </a:ln>
                <a:solidFill>
                  <a:srgbClr val="000000"/>
                </a:solidFill>
                <a:effectLst/>
                <a:uLnTx/>
                <a:uFillTx/>
                <a:latin typeface="Arial" pitchFamily="34" charset="0"/>
                <a:ea typeface="+mn-ea"/>
                <a:cs typeface="+mn-cs"/>
              </a:rPr>
              <a:t>1. Ambities jeugd- en onderwijsbeleid op basis van monitoring </a:t>
            </a:r>
            <a:endParaRPr kumimoji="0" lang="nl-NL" sz="1800" b="0" i="1" u="none" strike="noStrike" kern="0" cap="none" spc="0" normalizeH="0" baseline="0" noProof="0" dirty="0">
              <a:ln>
                <a:noFill/>
              </a:ln>
              <a:solidFill>
                <a:srgbClr val="000000"/>
              </a:solidFill>
              <a:effectLst/>
              <a:uLnTx/>
              <a:uFillTx/>
              <a:latin typeface="Arial" pitchFamily="34" charset="0"/>
              <a:ea typeface="+mn-ea"/>
              <a:cs typeface="+mn-cs"/>
            </a:endParaRPr>
          </a:p>
        </p:txBody>
      </p:sp>
      <p:sp>
        <p:nvSpPr>
          <p:cNvPr id="19" name="Rectangle 6"/>
          <p:cNvSpPr>
            <a:spLocks noChangeArrowheads="1"/>
          </p:cNvSpPr>
          <p:nvPr/>
        </p:nvSpPr>
        <p:spPr bwMode="auto">
          <a:xfrm>
            <a:off x="5724525" y="1627188"/>
            <a:ext cx="2879725" cy="1296987"/>
          </a:xfrm>
          <a:prstGeom prst="rect">
            <a:avLst/>
          </a:prstGeom>
          <a:solidFill>
            <a:srgbClr val="BBE0E3">
              <a:lumMod val="40000"/>
              <a:lumOff val="60000"/>
            </a:srgbClr>
          </a:solidFill>
          <a:ln w="9525">
            <a:solidFill>
              <a:srgbClr val="000000"/>
            </a:solidFill>
            <a:miter lim="800000"/>
            <a:headEnd/>
            <a:tailEnd/>
          </a:ln>
        </p:spPr>
        <p:txBody>
          <a:bodyPr lIns="72000" rIns="72000" anchor="ct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nl-NL" sz="1800" b="1" i="1" u="none" strike="noStrike" kern="0" cap="none" spc="0" normalizeH="0" baseline="0" noProof="0" dirty="0">
                <a:ln>
                  <a:noFill/>
                </a:ln>
                <a:solidFill>
                  <a:srgbClr val="000000"/>
                </a:solidFill>
                <a:effectLst/>
                <a:uLnTx/>
                <a:uFillTx/>
                <a:latin typeface="Arial" pitchFamily="34" charset="0"/>
                <a:ea typeface="+mn-ea"/>
                <a:cs typeface="+mn-cs"/>
              </a:rPr>
              <a:t>2. Maatschappelijke</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nl-NL" sz="1800" b="1" i="1" u="none" strike="noStrike" kern="0" cap="none" spc="0" normalizeH="0" baseline="0" noProof="0" dirty="0">
                <a:ln>
                  <a:noFill/>
                </a:ln>
                <a:solidFill>
                  <a:srgbClr val="000000"/>
                </a:solidFill>
                <a:effectLst/>
                <a:uLnTx/>
                <a:uFillTx/>
                <a:latin typeface="Arial" pitchFamily="34" charset="0"/>
                <a:ea typeface="+mn-ea"/>
                <a:cs typeface="+mn-cs"/>
              </a:rPr>
              <a:t>    resultaten formuleren</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nl-NL" sz="1800" b="1" i="1" u="none" strike="noStrike" kern="0" cap="none" spc="0" normalizeH="0" baseline="0" noProof="0" dirty="0">
                <a:ln>
                  <a:noFill/>
                </a:ln>
                <a:solidFill>
                  <a:srgbClr val="000000"/>
                </a:solidFill>
                <a:effectLst/>
                <a:uLnTx/>
                <a:uFillTx/>
                <a:latin typeface="Arial" pitchFamily="34" charset="0"/>
                <a:ea typeface="+mn-ea"/>
                <a:cs typeface="+mn-cs"/>
              </a:rPr>
              <a:t>en meetbaar maken </a:t>
            </a:r>
          </a:p>
        </p:txBody>
      </p:sp>
      <p:sp>
        <p:nvSpPr>
          <p:cNvPr id="20" name="Rectangle 7"/>
          <p:cNvSpPr>
            <a:spLocks noChangeArrowheads="1"/>
          </p:cNvSpPr>
          <p:nvPr/>
        </p:nvSpPr>
        <p:spPr bwMode="auto">
          <a:xfrm>
            <a:off x="2987675" y="3429000"/>
            <a:ext cx="2952750" cy="2062163"/>
          </a:xfrm>
          <a:prstGeom prst="rect">
            <a:avLst/>
          </a:prstGeom>
          <a:solidFill>
            <a:srgbClr val="BBE0E3">
              <a:lumMod val="40000"/>
              <a:lumOff val="60000"/>
            </a:srgbClr>
          </a:solidFill>
          <a:ln w="15875">
            <a:solidFill>
              <a:srgbClr val="000000"/>
            </a:solidFill>
            <a:miter lim="800000"/>
            <a:headEnd/>
            <a:tailEnd/>
          </a:ln>
        </p:spPr>
        <p:txBody>
          <a:bodyPr tIns="180000"/>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nl-NL" sz="1800" b="1" i="1" u="none" strike="noStrike" kern="0" cap="none" spc="0" normalizeH="0" baseline="0" noProof="0" dirty="0">
                <a:ln>
                  <a:noFill/>
                </a:ln>
                <a:solidFill>
                  <a:srgbClr val="000000"/>
                </a:solidFill>
                <a:effectLst/>
                <a:uLnTx/>
                <a:uFillTx/>
                <a:latin typeface="Arial" pitchFamily="34" charset="0"/>
                <a:ea typeface="+mn-ea"/>
                <a:cs typeface="+mn-cs"/>
              </a:rPr>
              <a:t>3. Activiteiten burgers,</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nl-NL" sz="1800" b="1" i="1" u="none" strike="noStrike" kern="0" cap="none" spc="0" normalizeH="0" baseline="0" noProof="0" dirty="0">
                <a:ln>
                  <a:noFill/>
                </a:ln>
                <a:solidFill>
                  <a:srgbClr val="000000"/>
                </a:solidFill>
                <a:effectLst/>
                <a:uLnTx/>
                <a:uFillTx/>
                <a:latin typeface="Arial" pitchFamily="34" charset="0"/>
                <a:ea typeface="+mn-ea"/>
                <a:cs typeface="+mn-cs"/>
              </a:rPr>
              <a:t>onderwijs, jeugdhulp, leerplicht, etc</a:t>
            </a:r>
          </a:p>
          <a:p>
            <a:pPr marL="0" marR="0" lvl="1" indent="0" algn="l" defTabSz="914400" rtl="0" eaLnBrk="0" fontAlgn="base" latinLnBrk="0" hangingPunct="0">
              <a:lnSpc>
                <a:spcPct val="100000"/>
              </a:lnSpc>
              <a:spcBef>
                <a:spcPct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nl-NL" sz="1800" b="1" i="1" u="none" strike="noStrike" kern="0" cap="none" spc="0" normalizeH="0" baseline="0" noProof="0" dirty="0">
              <a:ln>
                <a:noFill/>
              </a:ln>
              <a:solidFill>
                <a:srgbClr val="000000"/>
              </a:solidFill>
              <a:effectLst/>
              <a:uLnTx/>
              <a:uFillTx/>
              <a:latin typeface="Arial" pitchFamily="34" charset="0"/>
              <a:ea typeface="+mn-ea"/>
              <a:cs typeface="+mn-cs"/>
            </a:endParaRPr>
          </a:p>
          <a:p>
            <a:pPr marL="0" marR="0" lvl="1" indent="0" algn="l" defTabSz="914400" rtl="0" eaLnBrk="0" fontAlgn="base" latinLnBrk="0" hangingPunct="0">
              <a:lnSpc>
                <a:spcPct val="100000"/>
              </a:lnSpc>
              <a:spcBef>
                <a:spcPct val="0"/>
              </a:spcBef>
              <a:spcAft>
                <a:spcPts val="0"/>
              </a:spcAft>
              <a:buClrTx/>
              <a:buSzTx/>
              <a:buFontTx/>
              <a:buNone/>
              <a:tabLst/>
              <a:defRPr/>
            </a:pPr>
            <a:endParaRPr kumimoji="0" lang="nl-NL" sz="1800" b="0" i="0" u="none" strike="noStrike" kern="0" cap="none" spc="0" normalizeH="0" baseline="0" noProof="0" dirty="0">
              <a:ln>
                <a:noFill/>
              </a:ln>
              <a:solidFill>
                <a:srgbClr val="000000"/>
              </a:solidFill>
              <a:effectLst/>
              <a:uLnTx/>
              <a:uFillTx/>
              <a:latin typeface="Arial" pitchFamily="34" charset="0"/>
              <a:ea typeface="+mn-ea"/>
              <a:cs typeface="+mn-cs"/>
            </a:endParaRPr>
          </a:p>
        </p:txBody>
      </p:sp>
      <p:sp>
        <p:nvSpPr>
          <p:cNvPr id="21" name="Oval 10"/>
          <p:cNvSpPr>
            <a:spLocks noChangeArrowheads="1"/>
          </p:cNvSpPr>
          <p:nvPr/>
        </p:nvSpPr>
        <p:spPr bwMode="auto">
          <a:xfrm>
            <a:off x="6348413" y="3043364"/>
            <a:ext cx="2278062" cy="2422525"/>
          </a:xfrm>
          <a:prstGeom prst="ellipse">
            <a:avLst/>
          </a:prstGeom>
          <a:solidFill>
            <a:srgbClr val="BBE0E3">
              <a:lumMod val="40000"/>
              <a:lumOff val="60000"/>
            </a:srgbClr>
          </a:solidFill>
          <a:ln w="9525">
            <a:solidFill>
              <a:srgbClr val="000000"/>
            </a:solidFill>
            <a:round/>
            <a:headEnd/>
            <a:tailEnd/>
          </a:ln>
        </p:spPr>
        <p:txBody>
          <a:bodyPr lIns="108000" tIns="0" rIns="0" bIns="0"/>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nl-NL" sz="1700" b="1" i="1" u="none" strike="noStrike" kern="0" cap="none" spc="0" normalizeH="0" baseline="0" noProof="0" dirty="0">
                <a:ln>
                  <a:noFill/>
                </a:ln>
                <a:solidFill>
                  <a:srgbClr val="000000"/>
                </a:solidFill>
                <a:effectLst/>
                <a:uLnTx/>
                <a:uFillTx/>
                <a:latin typeface="Arial" pitchFamily="34" charset="0"/>
                <a:ea typeface="+mn-ea"/>
                <a:cs typeface="+mn-cs"/>
              </a:rPr>
              <a:t>5. Outcome</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nl-NL" sz="1700" b="1" i="1" u="none" strike="noStrike" kern="0" cap="none" spc="0" normalizeH="0" baseline="0" noProof="0" dirty="0">
                <a:ln>
                  <a:noFill/>
                </a:ln>
                <a:solidFill>
                  <a:srgbClr val="000000"/>
                </a:solidFill>
                <a:effectLst/>
                <a:uLnTx/>
                <a:uFillTx/>
                <a:latin typeface="Arial" pitchFamily="34" charset="0"/>
                <a:ea typeface="+mn-ea"/>
                <a:cs typeface="+mn-cs"/>
              </a:rPr>
              <a:t>voorzieningen</a:t>
            </a:r>
            <a:endParaRPr kumimoji="0" lang="nl-NL" sz="1700" b="0" i="1" u="none" strike="noStrike" kern="0" cap="none" spc="0" normalizeH="0" baseline="0" noProof="0" dirty="0">
              <a:ln>
                <a:noFill/>
              </a:ln>
              <a:solidFill>
                <a:srgbClr val="000000"/>
              </a:solidFill>
              <a:effectLst/>
              <a:uLnTx/>
              <a:uFillTx/>
              <a:latin typeface="Arial" pitchFamily="34" charset="0"/>
              <a:ea typeface="+mn-ea"/>
              <a:cs typeface="+mn-cs"/>
            </a:endParaRPr>
          </a:p>
        </p:txBody>
      </p:sp>
      <p:sp>
        <p:nvSpPr>
          <p:cNvPr id="22" name="Rechthoek 21"/>
          <p:cNvSpPr/>
          <p:nvPr/>
        </p:nvSpPr>
        <p:spPr>
          <a:xfrm>
            <a:off x="2843213" y="5661025"/>
            <a:ext cx="3279775" cy="647700"/>
          </a:xfrm>
          <a:prstGeom prst="rect">
            <a:avLst/>
          </a:prstGeom>
          <a:solidFill>
            <a:srgbClr val="BBE0E3">
              <a:lumMod val="40000"/>
              <a:lumOff val="60000"/>
            </a:srgbClr>
          </a:solidFill>
          <a:ln w="9525" cap="flat" cmpd="sng" algn="ctr">
            <a:solidFill>
              <a:srgbClr val="000000"/>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1" u="none" strike="noStrike" kern="0" cap="none" spc="0" normalizeH="0" baseline="0" noProof="0" dirty="0">
                <a:ln>
                  <a:noFill/>
                </a:ln>
                <a:solidFill>
                  <a:srgbClr val="000000"/>
                </a:solidFill>
                <a:effectLst/>
                <a:uLnTx/>
                <a:uFillTx/>
                <a:latin typeface="Arial" pitchFamily="34" charset="0"/>
                <a:ea typeface="+mn-ea"/>
                <a:cs typeface="Arial" pitchFamily="34" charset="0"/>
              </a:rPr>
              <a:t>6. Verbeteracties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1" u="none" strike="noStrike" kern="0" cap="none" spc="0" normalizeH="0" baseline="0" noProof="0" dirty="0">
                <a:ln>
                  <a:noFill/>
                </a:ln>
                <a:solidFill>
                  <a:srgbClr val="000000"/>
                </a:solidFill>
                <a:effectLst/>
                <a:uLnTx/>
                <a:uFillTx/>
                <a:latin typeface="Arial" pitchFamily="34" charset="0"/>
                <a:ea typeface="+mn-ea"/>
                <a:cs typeface="Arial" pitchFamily="34" charset="0"/>
              </a:rPr>
              <a:t>met kennisgebruik</a:t>
            </a:r>
          </a:p>
        </p:txBody>
      </p:sp>
    </p:spTree>
    <p:extLst>
      <p:ext uri="{BB962C8B-B14F-4D97-AF65-F5344CB8AC3E}">
        <p14:creationId xmlns:p14="http://schemas.microsoft.com/office/powerpoint/2010/main" val="1751478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289" y="978084"/>
            <a:ext cx="8085172" cy="727520"/>
          </a:xfrm>
        </p:spPr>
        <p:txBody>
          <a:bodyPr>
            <a:normAutofit fontScale="90000"/>
          </a:bodyPr>
          <a:lstStyle/>
          <a:p>
            <a:r>
              <a:rPr lang="nl-NL" dirty="0" smtClean="0"/>
              <a:t>Wat zien we in de praktijk gebeuren?</a:t>
            </a:r>
            <a:br>
              <a:rPr lang="nl-NL" dirty="0" smtClean="0"/>
            </a:br>
            <a:r>
              <a:rPr lang="nl-NL" dirty="0" smtClean="0"/>
              <a:t/>
            </a:r>
            <a:br>
              <a:rPr lang="nl-NL" dirty="0" smtClean="0"/>
            </a:br>
            <a:r>
              <a:rPr lang="nl-NL" dirty="0" smtClean="0"/>
              <a:t>3. Overheid wil loslaten en sturen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Burgers, professionals en het sociale netwerk worden aangesproken op eigen kracht, versterken zelfredzaamheid, vraaggericht werken, out-of-the-box oplossingen, netwerken…</a:t>
            </a:r>
          </a:p>
          <a:p>
            <a:pPr marL="0" indent="0">
              <a:buNone/>
            </a:pPr>
            <a:endParaRPr lang="nl-NL" dirty="0" smtClean="0"/>
          </a:p>
          <a:p>
            <a:r>
              <a:rPr lang="nl-NL" dirty="0" smtClean="0"/>
              <a:t>Maar diezelfde overheid stuurt individuele instellingen ook via aanbesteding (= marktwerking), contracten, afgebakende budgetten en resultaatfinanciering</a:t>
            </a:r>
          </a:p>
          <a:p>
            <a:r>
              <a:rPr lang="nl-NL" dirty="0" smtClean="0"/>
              <a:t>En gemeenteraden sturen op maatschappelijke resultaten vaak vertaald naar indicatoren, en spreken wethouders aan op incidenten, slechte dienstverlening.</a:t>
            </a:r>
          </a:p>
          <a:p>
            <a:pPr marL="0" indent="0">
              <a:buNone/>
            </a:pPr>
            <a:endParaRPr lang="nl-NL" dirty="0"/>
          </a:p>
          <a:p>
            <a:pPr marL="0" indent="0">
              <a:buNone/>
            </a:pPr>
            <a:endParaRPr lang="nl-NL" dirty="0"/>
          </a:p>
        </p:txBody>
      </p:sp>
      <p:sp>
        <p:nvSpPr>
          <p:cNvPr id="5" name="Tijdelijke aanduiding voor dianummer 4"/>
          <p:cNvSpPr>
            <a:spLocks noGrp="1"/>
          </p:cNvSpPr>
          <p:nvPr>
            <p:ph type="sldNum" sz="quarter" idx="4"/>
          </p:nvPr>
        </p:nvSpPr>
        <p:spPr/>
        <p:txBody>
          <a:bodyPr/>
          <a:lstStyle/>
          <a:p>
            <a:fld id="{3520E660-CEBF-6843-8821-11513782E32E}" type="slidenum">
              <a:rPr lang="tr-TR" smtClean="0"/>
              <a:pPr/>
              <a:t>8</a:t>
            </a:fld>
            <a:endParaRPr lang="tr-TR" dirty="0"/>
          </a:p>
        </p:txBody>
      </p:sp>
      <p:sp>
        <p:nvSpPr>
          <p:cNvPr id="6" name="Tijdelijke aanduiding voor datum 5"/>
          <p:cNvSpPr>
            <a:spLocks noGrp="1"/>
          </p:cNvSpPr>
          <p:nvPr>
            <p:ph type="dt" sz="half" idx="2"/>
          </p:nvPr>
        </p:nvSpPr>
        <p:spPr/>
        <p:txBody>
          <a:bodyPr/>
          <a:lstStyle/>
          <a:p>
            <a:r>
              <a:rPr lang="nl-NL" dirty="0" smtClean="0"/>
              <a:t>www.nji.nl   |   21-2-2017   </a:t>
            </a:r>
            <a:endParaRPr lang="en-US" dirty="0"/>
          </a:p>
        </p:txBody>
      </p:sp>
    </p:spTree>
    <p:extLst>
      <p:ext uri="{BB962C8B-B14F-4D97-AF65-F5344CB8AC3E}">
        <p14:creationId xmlns:p14="http://schemas.microsoft.com/office/powerpoint/2010/main" val="1272481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289" y="978084"/>
            <a:ext cx="8356506" cy="727520"/>
          </a:xfrm>
        </p:spPr>
        <p:txBody>
          <a:bodyPr>
            <a:normAutofit fontScale="90000"/>
          </a:bodyPr>
          <a:lstStyle/>
          <a:p>
            <a:r>
              <a:rPr lang="nl-NL" dirty="0" smtClean="0"/>
              <a:t>Wat zien we in de praktijk gebeuren?</a:t>
            </a:r>
            <a:br>
              <a:rPr lang="nl-NL" dirty="0" smtClean="0"/>
            </a:br>
            <a:r>
              <a:rPr lang="nl-NL" dirty="0" smtClean="0"/>
              <a:t/>
            </a:r>
            <a:br>
              <a:rPr lang="nl-NL" dirty="0" smtClean="0"/>
            </a:br>
            <a:r>
              <a:rPr lang="nl-NL" dirty="0" smtClean="0"/>
              <a:t>4. Hoge administratieve lasten die afleiden van inhoud</a:t>
            </a:r>
            <a:endParaRPr lang="nl-NL" dirty="0"/>
          </a:p>
        </p:txBody>
      </p:sp>
      <p:sp>
        <p:nvSpPr>
          <p:cNvPr id="3" name="Tijdelijke aanduiding voor inhoud 2"/>
          <p:cNvSpPr>
            <a:spLocks noGrp="1"/>
          </p:cNvSpPr>
          <p:nvPr>
            <p:ph idx="1"/>
          </p:nvPr>
        </p:nvSpPr>
        <p:spPr>
          <a:xfrm>
            <a:off x="531289" y="2304860"/>
            <a:ext cx="8085172" cy="3986403"/>
          </a:xfrm>
        </p:spPr>
        <p:txBody>
          <a:bodyPr>
            <a:normAutofit/>
          </a:bodyPr>
          <a:lstStyle/>
          <a:p>
            <a:pPr marL="0" indent="0">
              <a:buNone/>
            </a:pPr>
            <a:r>
              <a:rPr lang="nl-NL" dirty="0" smtClean="0"/>
              <a:t>Financiële registraties, cliëntdossiers, urenverantwoording, juridische handelingen… </a:t>
            </a:r>
          </a:p>
          <a:p>
            <a:pPr marL="0" indent="0">
              <a:buNone/>
            </a:pPr>
            <a:endParaRPr lang="nl-NL" dirty="0"/>
          </a:p>
          <a:p>
            <a:pPr marL="0" indent="0">
              <a:buNone/>
            </a:pPr>
            <a:r>
              <a:rPr lang="nl-NL" dirty="0" smtClean="0"/>
              <a:t>ze komen voort uit verschillende regels en wetten, we zijn gewoon het te accepteren omdat ze zo moeilijk beïnvloedbaar zijn.</a:t>
            </a:r>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smtClean="0"/>
          </a:p>
          <a:p>
            <a:pPr marL="0" indent="0">
              <a:buNone/>
            </a:pPr>
            <a:endParaRPr lang="nl-NL" dirty="0"/>
          </a:p>
          <a:p>
            <a:pPr marL="0" indent="0">
              <a:buNone/>
            </a:pPr>
            <a:endParaRPr lang="nl-NL" dirty="0"/>
          </a:p>
        </p:txBody>
      </p:sp>
      <p:sp>
        <p:nvSpPr>
          <p:cNvPr id="5" name="Tijdelijke aanduiding voor dianummer 4"/>
          <p:cNvSpPr>
            <a:spLocks noGrp="1"/>
          </p:cNvSpPr>
          <p:nvPr>
            <p:ph type="sldNum" sz="quarter" idx="4"/>
          </p:nvPr>
        </p:nvSpPr>
        <p:spPr/>
        <p:txBody>
          <a:bodyPr/>
          <a:lstStyle/>
          <a:p>
            <a:fld id="{3520E660-CEBF-6843-8821-11513782E32E}" type="slidenum">
              <a:rPr lang="tr-TR" smtClean="0"/>
              <a:pPr/>
              <a:t>9</a:t>
            </a:fld>
            <a:endParaRPr lang="tr-TR" dirty="0"/>
          </a:p>
        </p:txBody>
      </p:sp>
      <p:sp>
        <p:nvSpPr>
          <p:cNvPr id="6" name="Tijdelijke aanduiding voor datum 5"/>
          <p:cNvSpPr>
            <a:spLocks noGrp="1"/>
          </p:cNvSpPr>
          <p:nvPr>
            <p:ph type="dt" sz="half" idx="2"/>
          </p:nvPr>
        </p:nvSpPr>
        <p:spPr/>
        <p:txBody>
          <a:bodyPr/>
          <a:lstStyle/>
          <a:p>
            <a:r>
              <a:rPr lang="nl-NL" dirty="0" smtClean="0"/>
              <a:t>www.nji.nl   |   21-2-2017   </a:t>
            </a:r>
            <a:endParaRPr lang="en-US" dirty="0"/>
          </a:p>
        </p:txBody>
      </p:sp>
    </p:spTree>
    <p:extLst>
      <p:ext uri="{BB962C8B-B14F-4D97-AF65-F5344CB8AC3E}">
        <p14:creationId xmlns:p14="http://schemas.microsoft.com/office/powerpoint/2010/main" val="971958317"/>
      </p:ext>
    </p:extLst>
  </p:cSld>
  <p:clrMapOvr>
    <a:masterClrMapping/>
  </p:clrMapOvr>
</p:sld>
</file>

<file path=ppt/theme/theme1.xml><?xml version="1.0" encoding="utf-8"?>
<a:theme xmlns:a="http://schemas.openxmlformats.org/drawingml/2006/main" name="NJi_theme">
  <a:themeElements>
    <a:clrScheme name="NJi">
      <a:dk1>
        <a:srgbClr val="003442"/>
      </a:dk1>
      <a:lt1>
        <a:srgbClr val="FFFFFF"/>
      </a:lt1>
      <a:dk2>
        <a:srgbClr val="003442"/>
      </a:dk2>
      <a:lt2>
        <a:srgbClr val="E7E6E6"/>
      </a:lt2>
      <a:accent1>
        <a:srgbClr val="01839E"/>
      </a:accent1>
      <a:accent2>
        <a:srgbClr val="31B5CE"/>
      </a:accent2>
      <a:accent3>
        <a:srgbClr val="D5D224"/>
      </a:accent3>
      <a:accent4>
        <a:srgbClr val="2A951C"/>
      </a:accent4>
      <a:accent5>
        <a:srgbClr val="F02D00"/>
      </a:accent5>
      <a:accent6>
        <a:srgbClr val="CCCCCC"/>
      </a:accent6>
      <a:hlink>
        <a:srgbClr val="00859F"/>
      </a:hlink>
      <a:folHlink>
        <a:srgbClr val="00859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test-1024 - kleiner.pptx" id="{97D951ED-5EF2-435C-95A4-C40925EB39FC}" vid="{3E5F9D28-CF5E-4F06-8807-5E25E18BADCC}"/>
    </a:ext>
  </a:extLst>
</a:theme>
</file>

<file path=ppt/theme/theme2.xml><?xml version="1.0" encoding="utf-8"?>
<a:theme xmlns:a="http://schemas.openxmlformats.org/drawingml/2006/main" name="1_NJi_theme">
  <a:themeElements>
    <a:clrScheme name="NJi">
      <a:dk1>
        <a:srgbClr val="003442"/>
      </a:dk1>
      <a:lt1>
        <a:srgbClr val="FFFFFF"/>
      </a:lt1>
      <a:dk2>
        <a:srgbClr val="003442"/>
      </a:dk2>
      <a:lt2>
        <a:srgbClr val="E7E6E6"/>
      </a:lt2>
      <a:accent1>
        <a:srgbClr val="01839E"/>
      </a:accent1>
      <a:accent2>
        <a:srgbClr val="31B5CE"/>
      </a:accent2>
      <a:accent3>
        <a:srgbClr val="D5D224"/>
      </a:accent3>
      <a:accent4>
        <a:srgbClr val="2A951C"/>
      </a:accent4>
      <a:accent5>
        <a:srgbClr val="F02D00"/>
      </a:accent5>
      <a:accent6>
        <a:srgbClr val="CCCCCC"/>
      </a:accent6>
      <a:hlink>
        <a:srgbClr val="00859F"/>
      </a:hlink>
      <a:folHlink>
        <a:srgbClr val="00859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BBE0E3">
            <a:lumMod val="40000"/>
            <a:lumOff val="60000"/>
          </a:srgbClr>
        </a:solidFill>
        <a:ln w="38100">
          <a:solidFill>
            <a:srgbClr val="333399"/>
          </a:solidFill>
          <a:miter lim="800000"/>
          <a:headEnd/>
          <a:tailEnd/>
        </a:ln>
      </a:spPr>
      <a:bodyPr lIns="180000" rIns="180000" anchor="ctr"/>
      <a:lstStyle>
        <a:defPPr marL="0" marR="0" indent="0" defTabSz="914400" eaLnBrk="0" fontAlgn="base" latinLnBrk="0" hangingPunct="0">
          <a:lnSpc>
            <a:spcPct val="100000"/>
          </a:lnSpc>
          <a:spcBef>
            <a:spcPct val="0"/>
          </a:spcBef>
          <a:spcAft>
            <a:spcPts val="0"/>
          </a:spcAft>
          <a:buClrTx/>
          <a:buSzTx/>
          <a:buFontTx/>
          <a:buNone/>
          <a:tabLst/>
          <a:defRPr kumimoji="0" b="1" i="1" u="none" strike="noStrike" kern="0" cap="none" spc="0" normalizeH="0" baseline="0" noProof="0" dirty="0">
            <a:ln>
              <a:noFill/>
            </a:ln>
            <a:solidFill>
              <a:srgbClr val="000000"/>
            </a:solidFill>
            <a:effectLst/>
            <a:uLnTx/>
            <a:uFillTx/>
            <a:latin typeface="Arial" pitchFamily="34" charset="0"/>
          </a:defRPr>
        </a:defPPr>
      </a:lstStyle>
    </a:spDef>
  </a:objectDefaults>
  <a:extraClrSchemeLst/>
  <a:extLst>
    <a:ext uri="{05A4C25C-085E-4340-85A3-A5531E510DB2}">
      <thm15:themeFamily xmlns:thm15="http://schemas.microsoft.com/office/thememl/2012/main" name="Presentatie4" id="{8436983E-3062-465E-8658-C1AFD97571A1}" vid="{51D0FF08-8B7F-42B9-A9D8-31ECCCB8CDBF}"/>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C4987CC63C1D46904D271F1373FE48" ma:contentTypeVersion="0" ma:contentTypeDescription="Een nieuw document maken." ma:contentTypeScope="" ma:versionID="8fcd3cbf05baafc9e5fb00d9e060b5cb">
  <xsd:schema xmlns:xsd="http://www.w3.org/2001/XMLSchema" xmlns:xs="http://www.w3.org/2001/XMLSchema" xmlns:p="http://schemas.microsoft.com/office/2006/metadata/properties" targetNamespace="http://schemas.microsoft.com/office/2006/metadata/properties" ma:root="true" ma:fieldsID="bd5a040fd72716fe9333555c7e9f891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A8FF0-E842-4962-BE57-27EEAC459F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4A89EE2-66A5-4C47-94CA-1BFD9BCA1E1A}">
  <ds:schemaRefs>
    <ds:schemaRef ds:uri="http://schemas.microsoft.com/sharepoint/v3/contenttype/forms"/>
  </ds:schemaRefs>
</ds:datastoreItem>
</file>

<file path=customXml/itemProps3.xml><?xml version="1.0" encoding="utf-8"?>
<ds:datastoreItem xmlns:ds="http://schemas.openxmlformats.org/officeDocument/2006/customXml" ds:itemID="{1A6228B6-9058-408B-A356-A777D7623CFA}">
  <ds:schemaRefs>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blank</Template>
  <TotalTime>150</TotalTime>
  <Words>950</Words>
  <Application>Microsoft Office PowerPoint</Application>
  <PresentationFormat>Diavoorstelling (4:3)</PresentationFormat>
  <Paragraphs>135</Paragraphs>
  <Slides>15</Slides>
  <Notes>1</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15</vt:i4>
      </vt:variant>
    </vt:vector>
  </HeadingPairs>
  <TitlesOfParts>
    <vt:vector size="21" baseType="lpstr">
      <vt:lpstr>Calibri</vt:lpstr>
      <vt:lpstr>Open Sans Light</vt:lpstr>
      <vt:lpstr>Open Sans</vt:lpstr>
      <vt:lpstr>Arial</vt:lpstr>
      <vt:lpstr>NJi_theme</vt:lpstr>
      <vt:lpstr>1_NJi_theme</vt:lpstr>
      <vt:lpstr>Verantwoorden vanuit eenvoud en de bedoeling</vt:lpstr>
      <vt:lpstr>Aanbesteden</vt:lpstr>
      <vt:lpstr>Het vraagstuk…. </vt:lpstr>
      <vt:lpstr>Wat zien we in de praktijk gebeuren?  1. Verkokering</vt:lpstr>
      <vt:lpstr>Wat zien we in de praktijk gebeuren?  2. Maatschappelijke resultaten en sturing op afzonderlijke diensten gaan niet altijd samen</vt:lpstr>
      <vt:lpstr>Zomaar een aanbestedingsdocument, met twee boodschappen…</vt:lpstr>
      <vt:lpstr>Analysemodel Sturen op kwaliteit</vt:lpstr>
      <vt:lpstr>Wat zien we in de praktijk gebeuren?  3. Overheid wil loslaten en sturen</vt:lpstr>
      <vt:lpstr>Wat zien we in de praktijk gebeuren?  4. Hoge administratieve lasten die afleiden van inhoud</vt:lpstr>
      <vt:lpstr>Wat zien we in de praktijk gebeuren?  5. Inhoud en rechtmatigheid lijken gescheiden werelden</vt:lpstr>
      <vt:lpstr>Met de wethouder als grote steun in de rug???</vt:lpstr>
      <vt:lpstr>De dominantie van regels en geld</vt:lpstr>
      <vt:lpstr>Verantwoording en sturing zijn twee kanten van dezelfde medaille… </vt:lpstr>
      <vt:lpstr>De overheidssturing ontwikkelt zich…</vt:lpstr>
      <vt:lpstr>Ambtelijke verkenning programma sociaal domein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Verantwoorden vanuit eenvoud en de bedoeling</dc:title>
  <dc:creator>Hageraats, Rutger</dc:creator>
  <cp:lastModifiedBy>Hageraats, Rutger</cp:lastModifiedBy>
  <cp:revision>18</cp:revision>
  <dcterms:created xsi:type="dcterms:W3CDTF">2017-10-13T07:37:59Z</dcterms:created>
  <dcterms:modified xsi:type="dcterms:W3CDTF">2017-10-13T10:08:28Z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0x010100F5C4987CC63C1D46904D271F1373FE48</vt:lpwstr>
  </property>
</Properties>
</file>